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155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A9396-F7BE-F282-AA1C-42229D7A1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AA1572-4A5D-19AD-01E9-7B09E6052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220D4-0DCB-00B7-D04D-11AA484A2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29F01-24A1-46F5-909F-DE641348926B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CDEF3-AC6B-5D57-C20B-3CE4D568E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DE88F-2D23-64C1-9CFD-68045975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7E968-1E33-4B6D-8B62-F4D0E31A9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09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EF7B0-388F-06E6-3DDB-B0D9A71A0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3FC6F-BBD7-7E22-C8BF-A102F07F6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C8EF8-0809-4277-D6B5-3318FE3E0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29F01-24A1-46F5-909F-DE641348926B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8E54F-03A1-86A5-744D-A89AAB7F2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ACE03-A6AD-2888-C336-2912BFB89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7E968-1E33-4B6D-8B62-F4D0E31A9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15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4B5FF3-ECEE-E26D-B830-4B9115042E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282F85-2CB7-8504-4BAD-4AD86A8FD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26EE7-C4DB-023A-527D-8CC951B70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29F01-24A1-46F5-909F-DE641348926B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E3C79-500A-FAB3-4754-5B65FFEF7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E6791-4A0E-1663-CFE5-1716116B9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7E968-1E33-4B6D-8B62-F4D0E31A9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1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A56D5-B797-2828-977B-836B8D54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BD552-D489-0383-DC51-E50F8CFF9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75351-7A25-3324-618C-B58763644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29F01-24A1-46F5-909F-DE641348926B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17D08-69AC-E526-2372-5F1CE2069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CC790-CECC-C93B-2654-2707EF0D0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7E968-1E33-4B6D-8B62-F4D0E31A9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949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A1234-4F21-A1FE-F722-BC33DAF13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E880A-7939-3CD8-D47D-69295EF6A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FC89-F36F-2D10-7795-C89358C78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29F01-24A1-46F5-909F-DE641348926B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562B4-77A3-F0B0-6610-044D4BC5C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6FD49-BA84-9164-A79F-6D752D6B8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7E968-1E33-4B6D-8B62-F4D0E31A9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37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657C6-1347-0FA5-ED00-9634E4579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FFF6C-0C4F-DC52-0C15-CDB72DB902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90F6AD-07FE-1CAD-286C-3211CBABF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250E7-B86E-006D-B7B6-12830318A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29F01-24A1-46F5-909F-DE641348926B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80A1B-5334-FC5A-FE9F-81B37A1DF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05E5A8-DA55-2678-6094-6F1A733FB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7E968-1E33-4B6D-8B62-F4D0E31A9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85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950E9-8F33-DFB6-916E-7AF711DCB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F8FB0-6D35-63A3-29DF-737E61AE1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96647D-ADC1-02B9-2B05-6A6C9FB0F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4383DB-703D-455F-6F1C-03620DDF24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2FE3A7-7E66-9A8A-C734-BFBF564924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93E8F5-7F02-D6DC-82A9-25C5C15B4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29F01-24A1-46F5-909F-DE641348926B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1F92F9-4987-17B7-5D4E-A052AD5EC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DA9339-B76B-A381-42DD-D94E9D29F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7E968-1E33-4B6D-8B62-F4D0E31A9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23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B7A0-7542-81D8-08C8-3C1C912C5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2F4B03-14AA-373A-877E-DA7A62C2C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29F01-24A1-46F5-909F-DE641348926B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2C70F0-FEDA-79C6-7D43-6378B9D2A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BE83FA-FC6C-BBC4-4E28-393CC382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7E968-1E33-4B6D-8B62-F4D0E31A9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2FFA28-9A15-04D7-282D-7455AB856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29F01-24A1-46F5-909F-DE641348926B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ECD9CE-3DCE-3C94-99BD-6433BF709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80A7A1-111D-ECCC-B593-585CA2C53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7E968-1E33-4B6D-8B62-F4D0E31A9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20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AA745-3C0E-1323-1272-537B5FCD4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9CFEB-CC37-FF29-AC44-A27D8F2F7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C491E1-0482-1EDD-68FF-D35EA9E2E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C6BA2D-62C4-DFBF-F8C7-7F92397A3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29F01-24A1-46F5-909F-DE641348926B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4BD47-A904-21F4-8800-03F004210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B369F-4C8C-A2E5-A2AE-C14423541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7E968-1E33-4B6D-8B62-F4D0E31A9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6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F3AF9-A16E-E432-CBC1-522E185A8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A987A0-FD2F-5538-8A8E-DBC98BA26E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E64506-7F3C-A94C-79BD-BB9F121B8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1552E-5EEA-5CA2-82D1-30C5DB9D6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29F01-24A1-46F5-909F-DE641348926B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F0E931-26FE-7F3E-617A-53D1B57B1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7E035-5007-8E84-5043-D433D21EE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7E968-1E33-4B6D-8B62-F4D0E31A9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769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EB27B-07AE-4BE9-8C10-AD7C569AD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E9968-7525-6E57-8771-4BB17FD7D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D8781-544E-FDF0-3D87-79F94133F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C29F01-24A1-46F5-909F-DE641348926B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60D32-42FA-6E77-165A-3CE9D3874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E6FCC-BC3D-686F-47CA-DC193217D1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B7E968-1E33-4B6D-8B62-F4D0E31A9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16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D96CB-49DB-0183-BF06-75F87C7FF6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FA7234-F190-828B-892D-63A3ACC205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7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A4063F-59B8-8015-BCC4-E7B1D63C2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959" y="547339"/>
            <a:ext cx="9688081" cy="14266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27B215A-7EF0-9A10-F36B-4DB62D5F8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54" y="3162169"/>
            <a:ext cx="2115368" cy="1181231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35ECFBE9-30A3-B378-0E9D-9AA79576F3BC}"/>
              </a:ext>
            </a:extLst>
          </p:cNvPr>
          <p:cNvGrpSpPr/>
          <p:nvPr/>
        </p:nvGrpSpPr>
        <p:grpSpPr>
          <a:xfrm>
            <a:off x="3830588" y="2962275"/>
            <a:ext cx="2927404" cy="1681418"/>
            <a:chOff x="3830588" y="2962275"/>
            <a:chExt cx="2927404" cy="1681418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1D78D7D-2E7C-8FF5-1303-5CD254DA2793}"/>
                </a:ext>
              </a:extLst>
            </p:cNvPr>
            <p:cNvSpPr/>
            <p:nvPr/>
          </p:nvSpPr>
          <p:spPr>
            <a:xfrm>
              <a:off x="4233862" y="2962275"/>
              <a:ext cx="1724025" cy="1157184"/>
            </a:xfrm>
            <a:custGeom>
              <a:avLst/>
              <a:gdLst>
                <a:gd name="connsiteX0" fmla="*/ 0 w 1724025"/>
                <a:gd name="connsiteY0" fmla="*/ 1152525 h 1157184"/>
                <a:gd name="connsiteX1" fmla="*/ 238125 w 1724025"/>
                <a:gd name="connsiteY1" fmla="*/ 981075 h 1157184"/>
                <a:gd name="connsiteX2" fmla="*/ 876300 w 1724025"/>
                <a:gd name="connsiteY2" fmla="*/ 0 h 1157184"/>
                <a:gd name="connsiteX3" fmla="*/ 1514475 w 1724025"/>
                <a:gd name="connsiteY3" fmla="*/ 981075 h 1157184"/>
                <a:gd name="connsiteX4" fmla="*/ 1724025 w 1724025"/>
                <a:gd name="connsiteY4" fmla="*/ 1143000 h 1157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4025" h="1157184">
                  <a:moveTo>
                    <a:pt x="0" y="1152525"/>
                  </a:moveTo>
                  <a:cubicBezTo>
                    <a:pt x="46037" y="1162843"/>
                    <a:pt x="92075" y="1173162"/>
                    <a:pt x="238125" y="981075"/>
                  </a:cubicBezTo>
                  <a:cubicBezTo>
                    <a:pt x="384175" y="788988"/>
                    <a:pt x="663575" y="0"/>
                    <a:pt x="876300" y="0"/>
                  </a:cubicBezTo>
                  <a:cubicBezTo>
                    <a:pt x="1089025" y="0"/>
                    <a:pt x="1373187" y="790575"/>
                    <a:pt x="1514475" y="981075"/>
                  </a:cubicBezTo>
                  <a:cubicBezTo>
                    <a:pt x="1655763" y="1171575"/>
                    <a:pt x="1689894" y="1157287"/>
                    <a:pt x="1724025" y="1143000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Left Brace 17">
              <a:extLst>
                <a:ext uri="{FF2B5EF4-FFF2-40B4-BE49-F238E27FC236}">
                  <a16:creationId xmlns:a16="http://schemas.microsoft.com/office/drawing/2014/main" id="{06767402-DFAE-A9F0-FEB2-E224C36D58FC}"/>
                </a:ext>
              </a:extLst>
            </p:cNvPr>
            <p:cNvSpPr/>
            <p:nvPr/>
          </p:nvSpPr>
          <p:spPr>
            <a:xfrm rot="16200000">
              <a:off x="4398168" y="3607386"/>
              <a:ext cx="247650" cy="1147763"/>
            </a:xfrm>
            <a:prstGeom prst="leftBrace">
              <a:avLst>
                <a:gd name="adj1" fmla="val 35256"/>
                <a:gd name="adj2" fmla="val 50000"/>
              </a:avLst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C69D02B0-1370-456C-0FBB-26164E564CC5}"/>
                </a:ext>
              </a:extLst>
            </p:cNvPr>
            <p:cNvSpPr/>
            <p:nvPr/>
          </p:nvSpPr>
          <p:spPr>
            <a:xfrm rot="16200000">
              <a:off x="5116116" y="3731211"/>
              <a:ext cx="247650" cy="1147763"/>
            </a:xfrm>
            <a:prstGeom prst="leftBrace">
              <a:avLst>
                <a:gd name="adj1" fmla="val 35256"/>
                <a:gd name="adj2" fmla="val 50000"/>
              </a:avLst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F81C434F-F678-FDD1-D648-915A1DE1A0A1}"/>
                </a:ext>
              </a:extLst>
            </p:cNvPr>
            <p:cNvSpPr/>
            <p:nvPr/>
          </p:nvSpPr>
          <p:spPr>
            <a:xfrm rot="16200000">
              <a:off x="5834062" y="3607386"/>
              <a:ext cx="247650" cy="1147763"/>
            </a:xfrm>
            <a:prstGeom prst="leftBrace">
              <a:avLst>
                <a:gd name="adj1" fmla="val 35256"/>
                <a:gd name="adj2" fmla="val 50000"/>
              </a:avLst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EFA756C-C774-826A-C745-58CBF30C391C}"/>
                </a:ext>
              </a:extLst>
            </p:cNvPr>
            <p:cNvSpPr txBox="1"/>
            <p:nvPr/>
          </p:nvSpPr>
          <p:spPr>
            <a:xfrm>
              <a:off x="3830588" y="4244252"/>
              <a:ext cx="9865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frame[n-1]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681B7F0-9CA0-B3CE-6BE2-1ABFEEA76534}"/>
                </a:ext>
              </a:extLst>
            </p:cNvPr>
            <p:cNvSpPr txBox="1"/>
            <p:nvPr/>
          </p:nvSpPr>
          <p:spPr>
            <a:xfrm>
              <a:off x="4848398" y="4335916"/>
              <a:ext cx="8429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frame[n]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FA78FF-F739-D678-74AA-86C4872B6FE4}"/>
                </a:ext>
              </a:extLst>
            </p:cNvPr>
            <p:cNvSpPr txBox="1"/>
            <p:nvPr/>
          </p:nvSpPr>
          <p:spPr>
            <a:xfrm>
              <a:off x="5722644" y="4228528"/>
              <a:ext cx="1035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frame[n+1]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0663488-6246-287D-7DBA-19B9B65F6A84}"/>
                </a:ext>
              </a:extLst>
            </p:cNvPr>
            <p:cNvSpPr txBox="1"/>
            <p:nvPr/>
          </p:nvSpPr>
          <p:spPr>
            <a:xfrm>
              <a:off x="5384005" y="3202081"/>
              <a:ext cx="8675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err="1"/>
                <a:t>Hanning</a:t>
              </a:r>
              <a:endParaRPr lang="en-US" sz="1400" b="1" dirty="0"/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F218A84C-816C-3A3C-1FF3-9613BBC4E4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7983" y="2187283"/>
            <a:ext cx="1440481" cy="101479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0A3BE19-23BF-F312-8E13-183E34B0BC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1790" y="4119459"/>
            <a:ext cx="2829320" cy="1800476"/>
          </a:xfrm>
          <a:prstGeom prst="rect">
            <a:avLst/>
          </a:prstGeom>
        </p:spPr>
      </p:pic>
      <p:pic>
        <p:nvPicPr>
          <p:cNvPr id="1026" name="Picture 2" descr="Fully-Connected Neural Network Layer - GM-RKB">
            <a:extLst>
              <a:ext uri="{FF2B5EF4-FFF2-40B4-BE49-F238E27FC236}">
                <a16:creationId xmlns:a16="http://schemas.microsoft.com/office/drawing/2014/main" id="{513C900E-C746-2E2E-63ED-2688A0B2A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303" y="1778635"/>
            <a:ext cx="3333750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002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CC456694-C344-5349-D864-D7F064F33375}"/>
              </a:ext>
            </a:extLst>
          </p:cNvPr>
          <p:cNvGrpSpPr/>
          <p:nvPr/>
        </p:nvGrpSpPr>
        <p:grpSpPr>
          <a:xfrm>
            <a:off x="506098" y="758742"/>
            <a:ext cx="11179803" cy="1039568"/>
            <a:chOff x="381000" y="2787567"/>
            <a:chExt cx="11179803" cy="103956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6029B1F-F0F8-9B55-CDF0-BC9D15123140}"/>
                </a:ext>
              </a:extLst>
            </p:cNvPr>
            <p:cNvGrpSpPr/>
            <p:nvPr/>
          </p:nvGrpSpPr>
          <p:grpSpPr>
            <a:xfrm>
              <a:off x="381000" y="2809874"/>
              <a:ext cx="1362076" cy="981075"/>
              <a:chOff x="685800" y="2809875"/>
              <a:chExt cx="1362076" cy="981075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D372BAD-F705-5FC1-545C-22BAE8BB3137}"/>
                  </a:ext>
                </a:extLst>
              </p:cNvPr>
              <p:cNvSpPr/>
              <p:nvPr/>
            </p:nvSpPr>
            <p:spPr>
              <a:xfrm>
                <a:off x="685800" y="2809875"/>
                <a:ext cx="1362076" cy="981075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A5469F72-551E-8E27-4308-3D9A151AC1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65448" y="2861247"/>
                <a:ext cx="1194262" cy="666881"/>
              </a:xfrm>
              <a:prstGeom prst="rect">
                <a:avLst/>
              </a:prstGeom>
            </p:spPr>
          </p:pic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FEE88F1-772C-2E21-635C-EC0CDA90C9D8}"/>
                  </a:ext>
                </a:extLst>
              </p:cNvPr>
              <p:cNvSpPr txBox="1"/>
              <p:nvPr/>
            </p:nvSpPr>
            <p:spPr>
              <a:xfrm>
                <a:off x="826856" y="3452396"/>
                <a:ext cx="107144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Raw Data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E58C15D-24E8-D2C9-DF25-F76C05C72D8E}"/>
                </a:ext>
              </a:extLst>
            </p:cNvPr>
            <p:cNvGrpSpPr/>
            <p:nvPr/>
          </p:nvGrpSpPr>
          <p:grpSpPr>
            <a:xfrm>
              <a:off x="2021873" y="2809873"/>
              <a:ext cx="1219379" cy="1003823"/>
              <a:chOff x="2371724" y="2809874"/>
              <a:chExt cx="1219379" cy="1003823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98941F5-5116-5134-6CE7-C5E0C4711008}"/>
                  </a:ext>
                </a:extLst>
              </p:cNvPr>
              <p:cNvSpPr/>
              <p:nvPr/>
            </p:nvSpPr>
            <p:spPr>
              <a:xfrm>
                <a:off x="2371724" y="2809874"/>
                <a:ext cx="1219379" cy="981075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6A9F49B3-0C72-4D5E-DD3C-0CA570D3D1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02780" y="2857499"/>
                <a:ext cx="957263" cy="674378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FB9DE29-4829-4396-DA10-3F2AC21ECDB1}"/>
                  </a:ext>
                </a:extLst>
              </p:cNvPr>
              <p:cNvSpPr txBox="1"/>
              <p:nvPr/>
            </p:nvSpPr>
            <p:spPr>
              <a:xfrm>
                <a:off x="2696719" y="3475143"/>
                <a:ext cx="56938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HPF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ECD7265-7459-F7E0-BEF7-BF4DD3110BC4}"/>
                </a:ext>
              </a:extLst>
            </p:cNvPr>
            <p:cNvGrpSpPr/>
            <p:nvPr/>
          </p:nvGrpSpPr>
          <p:grpSpPr>
            <a:xfrm>
              <a:off x="3542041" y="2799931"/>
              <a:ext cx="1754331" cy="1013765"/>
              <a:chOff x="3949076" y="2799932"/>
              <a:chExt cx="1754331" cy="1013765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D16FB14-6643-0C9D-3BAC-C9C3C8765512}"/>
                  </a:ext>
                </a:extLst>
              </p:cNvPr>
              <p:cNvSpPr/>
              <p:nvPr/>
            </p:nvSpPr>
            <p:spPr>
              <a:xfrm>
                <a:off x="3949076" y="2799932"/>
                <a:ext cx="1706443" cy="981075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0FDED9AC-76C6-83DA-697C-CE5E15A798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70412" y="2809874"/>
                <a:ext cx="1355445" cy="809346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149CA62-4F14-D4F1-23B2-580C8224D0B3}"/>
                  </a:ext>
                </a:extLst>
              </p:cNvPr>
              <p:cNvSpPr txBox="1"/>
              <p:nvPr/>
            </p:nvSpPr>
            <p:spPr>
              <a:xfrm>
                <a:off x="3950748" y="3475143"/>
                <a:ext cx="175265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Frame &amp; Window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659E098-0EE7-51C7-41A5-3197FC00719F}"/>
                </a:ext>
              </a:extLst>
            </p:cNvPr>
            <p:cNvGrpSpPr/>
            <p:nvPr/>
          </p:nvGrpSpPr>
          <p:grpSpPr>
            <a:xfrm>
              <a:off x="5546158" y="2787567"/>
              <a:ext cx="1172802" cy="1003381"/>
              <a:chOff x="6066198" y="2799932"/>
              <a:chExt cx="1172802" cy="1003381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47FED12E-377C-D97C-F4BA-B85BDC69D5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95128" y="2856430"/>
                <a:ext cx="1055526" cy="671698"/>
              </a:xfrm>
              <a:prstGeom prst="rect">
                <a:avLst/>
              </a:prstGeom>
            </p:spPr>
          </p:pic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2D73F33-E277-C92F-F199-29E458BD4129}"/>
                  </a:ext>
                </a:extLst>
              </p:cNvPr>
              <p:cNvSpPr/>
              <p:nvPr/>
            </p:nvSpPr>
            <p:spPr>
              <a:xfrm>
                <a:off x="6066198" y="2799932"/>
                <a:ext cx="1172802" cy="981075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50BBD45-EC52-C3F9-3116-8ED60570730D}"/>
                  </a:ext>
                </a:extLst>
              </p:cNvPr>
              <p:cNvSpPr txBox="1"/>
              <p:nvPr/>
            </p:nvSpPr>
            <p:spPr>
              <a:xfrm>
                <a:off x="6366987" y="3464759"/>
                <a:ext cx="5118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FFT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3CD22E1-F607-7116-D61C-A31F2E283392}"/>
                </a:ext>
              </a:extLst>
            </p:cNvPr>
            <p:cNvGrpSpPr/>
            <p:nvPr/>
          </p:nvGrpSpPr>
          <p:grpSpPr>
            <a:xfrm>
              <a:off x="6959484" y="2810315"/>
              <a:ext cx="3540669" cy="1016820"/>
              <a:chOff x="6902334" y="2810315"/>
              <a:chExt cx="3540669" cy="101682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7E0CFF7-B53E-94A6-DC78-62E150FCAD7B}"/>
                  </a:ext>
                </a:extLst>
              </p:cNvPr>
              <p:cNvSpPr/>
              <p:nvPr/>
            </p:nvSpPr>
            <p:spPr>
              <a:xfrm>
                <a:off x="6933669" y="2810315"/>
                <a:ext cx="1461881" cy="981075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394B3FE-CE2F-1968-CFDB-B874DFA742C7}"/>
                  </a:ext>
                </a:extLst>
              </p:cNvPr>
              <p:cNvSpPr txBox="1"/>
              <p:nvPr/>
            </p:nvSpPr>
            <p:spPr>
              <a:xfrm>
                <a:off x="6941989" y="3242360"/>
                <a:ext cx="117280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Feature Extraction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80DDC89-ACD7-3C37-516D-61A30A55AEC7}"/>
                  </a:ext>
                </a:extLst>
              </p:cNvPr>
              <p:cNvSpPr txBox="1"/>
              <p:nvPr/>
            </p:nvSpPr>
            <p:spPr>
              <a:xfrm>
                <a:off x="6902334" y="2939550"/>
                <a:ext cx="138813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i="1" dirty="0">
                    <a:solidFill>
                      <a:schemeClr val="accent3">
                        <a:lumMod val="75000"/>
                      </a:schemeClr>
                    </a:solidFill>
                  </a:rPr>
                  <a:t>Mel-Log-DCT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CBA749E-EB01-22B6-0996-E42DF7349A07}"/>
                  </a:ext>
                </a:extLst>
              </p:cNvPr>
              <p:cNvSpPr txBox="1"/>
              <p:nvPr/>
            </p:nvSpPr>
            <p:spPr>
              <a:xfrm>
                <a:off x="8654166" y="3452394"/>
                <a:ext cx="178883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Classifier (CNN)</a:t>
                </a:r>
              </a:p>
            </p:txBody>
          </p:sp>
        </p:grpSp>
        <p:pic>
          <p:nvPicPr>
            <p:cNvPr id="27" name="Picture 2" descr="Fully-Connected Neural Network Layer - GM-RKB">
              <a:extLst>
                <a:ext uri="{FF2B5EF4-FFF2-40B4-BE49-F238E27FC236}">
                  <a16:creationId xmlns:a16="http://schemas.microsoft.com/office/drawing/2014/main" id="{8A7EC560-CB93-B24B-59FE-C314C3522A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8069" y="2875598"/>
              <a:ext cx="905169" cy="6129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763B9BD-1735-C020-A6FA-F45458CAC1A5}"/>
                </a:ext>
              </a:extLst>
            </p:cNvPr>
            <p:cNvSpPr/>
            <p:nvPr/>
          </p:nvSpPr>
          <p:spPr>
            <a:xfrm>
              <a:off x="8724559" y="2810315"/>
              <a:ext cx="1591016" cy="981075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Heptagon 32">
              <a:extLst>
                <a:ext uri="{FF2B5EF4-FFF2-40B4-BE49-F238E27FC236}">
                  <a16:creationId xmlns:a16="http://schemas.microsoft.com/office/drawing/2014/main" id="{6A96326A-0577-C1AE-FF92-B6C4D0BA60A8}"/>
                </a:ext>
              </a:extLst>
            </p:cNvPr>
            <p:cNvSpPr/>
            <p:nvPr/>
          </p:nvSpPr>
          <p:spPr>
            <a:xfrm>
              <a:off x="10587434" y="2807637"/>
              <a:ext cx="973369" cy="973369"/>
            </a:xfrm>
            <a:prstGeom prst="heptagon">
              <a:avLst/>
            </a:prstGeom>
            <a:solidFill>
              <a:srgbClr val="C00000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Fault Label</a:t>
              </a:r>
            </a:p>
          </p:txBody>
        </p:sp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95D21C0B-1F45-3F42-D621-532573BEA2FC}"/>
                </a:ext>
              </a:extLst>
            </p:cNvPr>
            <p:cNvSpPr/>
            <p:nvPr/>
          </p:nvSpPr>
          <p:spPr>
            <a:xfrm>
              <a:off x="1743076" y="3278104"/>
              <a:ext cx="278793" cy="150896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E8151C20-E35B-04F5-0E7A-1683BB0B5364}"/>
                </a:ext>
              </a:extLst>
            </p:cNvPr>
            <p:cNvSpPr/>
            <p:nvPr/>
          </p:nvSpPr>
          <p:spPr>
            <a:xfrm>
              <a:off x="3268062" y="3278104"/>
              <a:ext cx="278793" cy="150896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9FC90BCC-BF3E-927F-3641-83D32608D568}"/>
                </a:ext>
              </a:extLst>
            </p:cNvPr>
            <p:cNvSpPr/>
            <p:nvPr/>
          </p:nvSpPr>
          <p:spPr>
            <a:xfrm>
              <a:off x="5249622" y="3278104"/>
              <a:ext cx="278793" cy="150896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row: Right 36">
              <a:extLst>
                <a:ext uri="{FF2B5EF4-FFF2-40B4-BE49-F238E27FC236}">
                  <a16:creationId xmlns:a16="http://schemas.microsoft.com/office/drawing/2014/main" id="{C52B871F-BA20-1259-F447-460DC2216A27}"/>
                </a:ext>
              </a:extLst>
            </p:cNvPr>
            <p:cNvSpPr/>
            <p:nvPr/>
          </p:nvSpPr>
          <p:spPr>
            <a:xfrm>
              <a:off x="6707250" y="3278104"/>
              <a:ext cx="278793" cy="150896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Arrow: Right 37">
              <a:extLst>
                <a:ext uri="{FF2B5EF4-FFF2-40B4-BE49-F238E27FC236}">
                  <a16:creationId xmlns:a16="http://schemas.microsoft.com/office/drawing/2014/main" id="{C92ECB2E-4795-E95F-4073-B2BEB226B4EB}"/>
                </a:ext>
              </a:extLst>
            </p:cNvPr>
            <p:cNvSpPr/>
            <p:nvPr/>
          </p:nvSpPr>
          <p:spPr>
            <a:xfrm>
              <a:off x="8461064" y="3278104"/>
              <a:ext cx="278793" cy="150896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Arrow: Right 38">
              <a:extLst>
                <a:ext uri="{FF2B5EF4-FFF2-40B4-BE49-F238E27FC236}">
                  <a16:creationId xmlns:a16="http://schemas.microsoft.com/office/drawing/2014/main" id="{CF450CC0-BC17-C0FE-D5CB-16A888C499B5}"/>
                </a:ext>
              </a:extLst>
            </p:cNvPr>
            <p:cNvSpPr/>
            <p:nvPr/>
          </p:nvSpPr>
          <p:spPr>
            <a:xfrm>
              <a:off x="10337347" y="3278104"/>
              <a:ext cx="278793" cy="150896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1" name="Picture 40">
            <a:extLst>
              <a:ext uri="{FF2B5EF4-FFF2-40B4-BE49-F238E27FC236}">
                <a16:creationId xmlns:a16="http://schemas.microsoft.com/office/drawing/2014/main" id="{1300082A-51D5-AC78-E09E-E567EF67E1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242" y="3519248"/>
            <a:ext cx="11211516" cy="113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194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and blue background with many small squares&#10;&#10;Description automatically generated with medium confidence">
            <a:extLst>
              <a:ext uri="{FF2B5EF4-FFF2-40B4-BE49-F238E27FC236}">
                <a16:creationId xmlns:a16="http://schemas.microsoft.com/office/drawing/2014/main" id="{0511ED10-8C0C-4F9E-9074-00A9E6A4A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622" y="0"/>
            <a:ext cx="75347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2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31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Saroj Rout</dc:creator>
  <cp:lastModifiedBy>Saroj Rout</cp:lastModifiedBy>
  <cp:revision>2</cp:revision>
  <dcterms:created xsi:type="dcterms:W3CDTF">2024-09-03T05:42:29Z</dcterms:created>
  <dcterms:modified xsi:type="dcterms:W3CDTF">2024-09-04T07:51:00Z</dcterms:modified>
</cp:coreProperties>
</file>