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3"/>
    <p:sldId id="256" r:id="rId4"/>
    <p:sldId id="258" r:id="rId5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/>
          <p:nvPr>
            <p:ph type="ctrTitle"/>
          </p:nvPr>
        </p:nvSpPr>
        <p:spPr>
          <a:xfrm>
            <a:off x="1390651" y="1341438"/>
            <a:ext cx="94996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kern="1200" baseline="0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/>
          <p:nvPr>
            <p:ph type="subTitle" idx="1"/>
          </p:nvPr>
        </p:nvSpPr>
        <p:spPr>
          <a:xfrm>
            <a:off x="1873251" y="3068638"/>
            <a:ext cx="8534400" cy="122396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 anchorCtr="1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>
                <a:latin typeface="Arial" panose="02080604020202020204" charset="0"/>
                <a:ea typeface="宋体" charset="0"/>
              </a:defRPr>
            </a:lvl2pPr>
            <a:lvl3pPr marL="914400" lvl="2" indent="-914400" algn="ctr">
              <a:buNone/>
              <a:defRPr kern="1200">
                <a:latin typeface="Arial" panose="02080604020202020204" charset="0"/>
                <a:ea typeface="宋体" charset="0"/>
              </a:defRPr>
            </a:lvl3pPr>
            <a:lvl4pPr marL="1371600" lvl="3" indent="-1371600" algn="ctr">
              <a:buNone/>
              <a:defRPr kern="1200">
                <a:latin typeface="Arial" panose="02080604020202020204" charset="0"/>
                <a:ea typeface="宋体" charset="0"/>
              </a:defRPr>
            </a:lvl4pPr>
            <a:lvl5pPr marL="1828800" lvl="4" indent="-1828800" algn="ctr">
              <a:buNone/>
              <a:defRPr kern="1200">
                <a:latin typeface="Arial" panose="02080604020202020204" charset="0"/>
                <a:ea typeface="宋体" charset="0"/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2053" name="页脚占位符 2052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zh-CN" altLang="en-US"/>
          </a:p>
        </p:txBody>
      </p:sp>
      <p:sp>
        <p:nvSpPr>
          <p:cNvPr id="2054" name="灯片编号占位符 2053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32347" y="188913"/>
            <a:ext cx="2844271" cy="58229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9533" y="188913"/>
            <a:ext cx="8367928" cy="58229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9533" y="1485900"/>
            <a:ext cx="5574771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1847" y="1485900"/>
            <a:ext cx="5574771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/>
          <p:nvPr>
            <p:ph type="title"/>
          </p:nvPr>
        </p:nvSpPr>
        <p:spPr>
          <a:xfrm>
            <a:off x="529167" y="188913"/>
            <a:ext cx="113284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/>
          <p:nvPr>
            <p:ph type="body" idx="1"/>
          </p:nvPr>
        </p:nvSpPr>
        <p:spPr>
          <a:xfrm>
            <a:off x="499533" y="1485900"/>
            <a:ext cx="11377084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灯片编号占位符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个人介绍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7810" y="1486535"/>
            <a:ext cx="11619230" cy="5389245"/>
          </a:xfrm>
        </p:spPr>
        <p:txBody>
          <a:bodyPr/>
          <a:p>
            <a:r>
              <a:rPr lang="x-none" altLang="zh-CN"/>
              <a:t>     大家好，我叫周宇，今年24岁，家住句容，现为达内云计算班里的学员，最最喜欢的是游戏，性格比较闷。</a:t>
            </a:r>
            <a:endParaRPr lang="x-none" altLang="zh-CN"/>
          </a:p>
          <a:p>
            <a:r>
              <a:rPr lang="x-none" altLang="zh-CN"/>
              <a:t>      </a:t>
            </a:r>
            <a:endParaRPr lang="x-none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tab  的使用方法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/>
              <a:t>（1）tab 自动补全命令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        如果能够直接匹配准确，自动补全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        否则，按两次tab，提示所有相关的内容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（2）在vim  中，使用tab  表示空格</a:t>
            </a:r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pPr marL="0" indent="0">
              <a:buNone/>
            </a:pPr>
            <a:endParaRPr lang="x-none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63880" y="33020"/>
            <a:ext cx="9349740" cy="12161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x-none" altLang="zh-CN"/>
          </a:p>
          <a:p>
            <a:r>
              <a:rPr lang="x-none" altLang="zh-CN" sz="3600">
                <a:latin typeface="楷体" charset="0"/>
                <a:ea typeface="楷体" charset="0"/>
              </a:rPr>
              <a:t>ctrl+c：强制终止命令</a:t>
            </a:r>
            <a:endParaRPr lang="x-none" altLang="zh-CN" sz="3600">
              <a:latin typeface="楷体" charset="0"/>
              <a:ea typeface="楷体" charset="0"/>
            </a:endParaRPr>
          </a:p>
          <a:p>
            <a:endParaRPr lang="x-none" altLang="zh-CN" sz="3600">
              <a:latin typeface="楷体" charset="0"/>
              <a:ea typeface="楷体" charset="0"/>
            </a:endParaRPr>
          </a:p>
          <a:p>
            <a:endParaRPr lang="x-none" altLang="zh-CN" sz="3600">
              <a:latin typeface="楷体" charset="0"/>
              <a:ea typeface="楷体" charset="0"/>
            </a:endParaRPr>
          </a:p>
          <a:p>
            <a:r>
              <a:rPr lang="x-none" altLang="zh-CN" sz="3600">
                <a:latin typeface="楷体" charset="0"/>
                <a:ea typeface="楷体" charset="0"/>
              </a:rPr>
              <a:t>ctrl+l：清空屏幕</a:t>
            </a:r>
            <a:endParaRPr lang="x-none" altLang="zh-CN" sz="3600">
              <a:latin typeface="楷体" charset="0"/>
              <a:ea typeface="楷体" charset="0"/>
            </a:endParaRPr>
          </a:p>
          <a:p>
            <a:endParaRPr lang="x-none" altLang="zh-CN" sz="3600">
              <a:latin typeface="楷体" charset="0"/>
              <a:ea typeface="楷体" charset="0"/>
            </a:endParaRPr>
          </a:p>
          <a:p>
            <a:endParaRPr lang="x-none" altLang="zh-CN" sz="3600">
              <a:latin typeface="楷体" charset="0"/>
              <a:ea typeface="楷体" charset="0"/>
            </a:endParaRPr>
          </a:p>
          <a:p>
            <a:r>
              <a:rPr lang="x-none" altLang="zh-CN" sz="3600">
                <a:latin typeface="楷体" charset="0"/>
                <a:ea typeface="楷体" charset="0"/>
              </a:rPr>
              <a:t>ctrl+u：清空光标前面的内容</a:t>
            </a:r>
            <a:endParaRPr lang="x-none" altLang="zh-CN" sz="3600">
              <a:latin typeface="楷体" charset="0"/>
              <a:ea typeface="楷体" charset="0"/>
            </a:endParaRPr>
          </a:p>
          <a:p>
            <a:endParaRPr lang="x-none" altLang="zh-CN" sz="3600">
              <a:latin typeface="楷体" charset="0"/>
              <a:ea typeface="楷体" charset="0"/>
            </a:endParaRPr>
          </a:p>
          <a:p>
            <a:endParaRPr lang="x-none" altLang="zh-CN" sz="3600">
              <a:latin typeface="楷体" charset="0"/>
              <a:ea typeface="楷体" charset="0"/>
            </a:endParaRPr>
          </a:p>
          <a:p>
            <a:r>
              <a:rPr lang="x-none" altLang="zh-CN" sz="3600">
                <a:latin typeface="楷体" charset="0"/>
                <a:ea typeface="楷体" charset="0"/>
              </a:rPr>
              <a:t>ctrl+w：清空光标前的一个单词</a:t>
            </a:r>
            <a:endParaRPr lang="x-none" altLang="zh-CN" sz="3600">
              <a:latin typeface="楷体" charset="0"/>
              <a:ea typeface="楷体" charset="0"/>
            </a:endParaRPr>
          </a:p>
          <a:p>
            <a:endParaRPr lang="x-none" altLang="zh-CN" sz="3600">
              <a:latin typeface="楷体" charset="0"/>
              <a:ea typeface="楷体" charset="0"/>
            </a:endParaRPr>
          </a:p>
          <a:p>
            <a:endParaRPr lang="x-none" altLang="zh-CN" sz="3600">
              <a:latin typeface="楷体" charset="0"/>
              <a:ea typeface="楷体" charset="0"/>
            </a:endParaRPr>
          </a:p>
          <a:p>
            <a:endParaRPr lang="x-none" altLang="zh-CN" sz="3600">
              <a:latin typeface="楷体" charset="0"/>
              <a:ea typeface="楷体" charset="0"/>
            </a:endParaRPr>
          </a:p>
          <a:p>
            <a:endParaRPr lang="x-none" altLang="zh-CN" sz="3600">
              <a:latin typeface="楷体" charset="0"/>
              <a:ea typeface="楷体" charset="0"/>
            </a:endParaRPr>
          </a:p>
          <a:p>
            <a:endParaRPr lang="x-none" altLang="zh-CN" sz="3600">
              <a:latin typeface="楷体" charset="0"/>
              <a:ea typeface="楷体" charset="0"/>
            </a:endParaRPr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8228" y="2755900"/>
            <a:ext cx="11377084" cy="4525963"/>
          </a:xfrm>
        </p:spPr>
        <p:txBody>
          <a:bodyPr/>
          <a:p>
            <a:pPr marL="0" indent="0">
              <a:buNone/>
            </a:pPr>
            <a:r>
              <a:rPr lang="x-none" altLang="zh-CN" sz="9600"/>
              <a:t>哎哟，不错哟</a:t>
            </a:r>
            <a:endParaRPr lang="x-none" altLang="zh-CN"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06899" y="2540318"/>
            <a:ext cx="10363200" cy="129698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zh-CN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charset="0"/>
                <a:ea typeface="新宋体" charset="0"/>
              </a:rPr>
              <a:t>通配符与快捷键的使用方法</a:t>
            </a:r>
            <a:endParaRPr lang="x-none" altLang="zh-CN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charset="0"/>
              <a:ea typeface="新宋体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99710" y="4691380"/>
            <a:ext cx="687260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x-none" altLang="zh-CN" sz="3200">
                <a:latin typeface="楷体" charset="0"/>
                <a:ea typeface="楷体" charset="0"/>
              </a:rPr>
              <a:t>达内云计算班第一小组</a:t>
            </a:r>
            <a:endParaRPr lang="x-none" altLang="zh-CN" sz="3200">
              <a:latin typeface="楷体" charset="0"/>
              <a:ea typeface="楷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通配符的定义：</a:t>
            </a:r>
            <a:endParaRPr lang="x-none" altLang="zh-CN">
              <a:solidFill>
                <a:schemeClr val="accent3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>
                <a:latin typeface="楷体" charset="0"/>
                <a:ea typeface="楷体" charset="0"/>
              </a:rPr>
              <a:t>通配符是一种特殊语句，主要有星号(*)和问号(?)，用来搜索</a:t>
            </a:r>
            <a:r>
              <a:rPr lang="x-none" altLang="zh-CN" sz="3600">
                <a:latin typeface="楷体" charset="0"/>
                <a:ea typeface="楷体" charset="0"/>
              </a:rPr>
              <a:t>模糊的</a:t>
            </a:r>
            <a:r>
              <a:rPr lang="zh-CN" altLang="en-US" sz="3600">
                <a:latin typeface="楷体" charset="0"/>
                <a:ea typeface="楷体" charset="0"/>
              </a:rPr>
              <a:t>文件。当查找文件夹时，可以使用它来代替一个或多个字符；当不知道字符或者懒得输入完整名字时，常常使用通配符代替一个或多个的字符</a:t>
            </a:r>
            <a:r>
              <a:rPr lang="x-none" altLang="zh-CN" sz="3600">
                <a:latin typeface="楷体" charset="0"/>
                <a:ea typeface="楷体" charset="0"/>
              </a:rPr>
              <a:t>。</a:t>
            </a:r>
            <a:endParaRPr lang="x-none" altLang="zh-CN" sz="3600">
              <a:latin typeface="楷体" charset="0"/>
              <a:ea typeface="楷体" charset="0"/>
            </a:endParaRPr>
          </a:p>
          <a:p>
            <a:endParaRPr lang="zh-CN" altLang="en-US" sz="3600">
              <a:latin typeface="楷体" charset="0"/>
              <a:ea typeface="楷体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167" y="198438"/>
            <a:ext cx="11328400" cy="1143000"/>
          </a:xfrm>
        </p:spPr>
        <p:txBody>
          <a:bodyPr/>
          <a:p>
            <a:r>
              <a:rPr lang="x-none" altLang="zh-CN" sz="3600"/>
              <a:t>一.*的含义</a:t>
            </a:r>
            <a:endParaRPr lang="x-none" altLang="zh-CN" sz="44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000">
                <a:latin typeface="楷体" charset="0"/>
                <a:ea typeface="楷体" charset="0"/>
              </a:rPr>
              <a:t>可以使用*代替零个、单个或多个字符。如果你想找以ti 开头的文件，但是又忘记了具体叫什么，那么这种情况就可以用ti* ，这个写法的意思就是不管ti 后面有几位，哪怕有几十位，我也能把它给拉出来</a:t>
            </a:r>
            <a:r>
              <a:rPr lang="x-none" altLang="zh-CN" sz="4000">
                <a:latin typeface="楷体" charset="0"/>
                <a:ea typeface="楷体" charset="0"/>
              </a:rPr>
              <a:t>.</a:t>
            </a:r>
            <a:endParaRPr lang="x-none" altLang="zh-CN" sz="4000">
              <a:latin typeface="楷体" charset="0"/>
              <a:ea typeface="楷体" charset="0"/>
            </a:endParaRPr>
          </a:p>
          <a:p>
            <a:pPr marL="0" indent="0">
              <a:buNone/>
            </a:pPr>
            <a:r>
              <a:rPr lang="x-none" altLang="zh-CN" sz="4000">
                <a:latin typeface="楷体" charset="0"/>
                <a:ea typeface="楷体" charset="0"/>
              </a:rPr>
              <a:t> 例如：rm  -rf  *.txt     </a:t>
            </a:r>
            <a:endParaRPr lang="x-none" altLang="zh-CN" sz="4000">
              <a:latin typeface="楷体" charset="0"/>
              <a:ea typeface="楷体" charset="0"/>
            </a:endParaRPr>
          </a:p>
          <a:p>
            <a:pPr marL="0" indent="0">
              <a:buNone/>
            </a:pPr>
            <a:r>
              <a:rPr lang="x-none" altLang="zh-CN" sz="4000">
                <a:latin typeface="楷体" charset="0"/>
                <a:ea typeface="楷体" charset="0"/>
              </a:rPr>
              <a:t>      rm  -rf  music/*</a:t>
            </a:r>
            <a:endParaRPr lang="x-none" altLang="zh-CN" sz="4000">
              <a:latin typeface="楷体" charset="0"/>
              <a:ea typeface="楷体" charset="0"/>
            </a:endParaRPr>
          </a:p>
          <a:p>
            <a:endParaRPr lang="x-none" altLang="zh-CN" sz="4000">
              <a:latin typeface="楷体" charset="0"/>
              <a:ea typeface="楷体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二.问号的含义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000">
                <a:latin typeface="楷体" charset="0"/>
                <a:ea typeface="楷体" charset="0"/>
              </a:rPr>
              <a:t>可以使用？代替一个字符。如果输入love? ，查找以love 开头的</a:t>
            </a:r>
            <a:r>
              <a:rPr lang="x-none" altLang="zh-CN" sz="4000">
                <a:latin typeface="楷体" charset="0"/>
                <a:ea typeface="楷体" charset="0"/>
              </a:rPr>
              <a:t>结尾是一个字符的文件名</a:t>
            </a:r>
            <a:r>
              <a:rPr lang="zh-CN" altLang="en-US" sz="4000">
                <a:latin typeface="楷体" charset="0"/>
                <a:ea typeface="楷体" charset="0"/>
              </a:rPr>
              <a:t>，如lovey、lovei 等。要缩小范围可以输入love?.doc，查找以love 开头的一个字符结尾文件类型并</a:t>
            </a:r>
            <a:r>
              <a:rPr lang="x-none" altLang="zh-CN" sz="4000">
                <a:latin typeface="楷体" charset="0"/>
                <a:ea typeface="楷体" charset="0"/>
              </a:rPr>
              <a:t>以</a:t>
            </a:r>
            <a:r>
              <a:rPr lang="zh-CN" altLang="en-US" sz="4000">
                <a:latin typeface="楷体" charset="0"/>
                <a:ea typeface="楷体" charset="0"/>
              </a:rPr>
              <a:t>.doc 为扩展名的文件如lovey.doc、loveh.doc。</a:t>
            </a:r>
            <a:endParaRPr lang="zh-CN" altLang="en-US" sz="4000">
              <a:latin typeface="楷体" charset="0"/>
              <a:ea typeface="楷体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三.中括号的含义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 sz="4000">
                <a:latin typeface="楷体" charset="0"/>
                <a:ea typeface="楷体" charset="0"/>
              </a:rPr>
              <a:t>可以使用[]表示一个范围，如果你想查找一个文件，只知道是以 1 到 6 这个范围的数字开头的，那么可以用[1-6] 来表示。</a:t>
            </a:r>
            <a:endParaRPr lang="x-none" altLang="zh-CN" sz="4000">
              <a:latin typeface="楷体" charset="0"/>
              <a:ea typeface="楷体" charset="0"/>
            </a:endParaRPr>
          </a:p>
          <a:p>
            <a:r>
              <a:rPr lang="x-none" altLang="zh-CN" sz="4000">
                <a:latin typeface="楷体" charset="0"/>
                <a:ea typeface="楷体" charset="0"/>
              </a:rPr>
              <a:t>例：ls -l [1-6].txt</a:t>
            </a:r>
            <a:endParaRPr lang="x-none" altLang="zh-CN" sz="4000">
              <a:latin typeface="楷体" charset="0"/>
              <a:ea typeface="楷体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大括号的含义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 sz="4000">
                <a:latin typeface="楷体" charset="0"/>
                <a:ea typeface="楷体" charset="0"/>
              </a:rPr>
              <a:t>使用{}表示并列的几个字符，如果你想查找一个文件，这个文件中开头是a,1,c 这几个字符，但是又忘记是哪一个了，那么你可以用{a,1,c}来表示</a:t>
            </a:r>
            <a:endParaRPr lang="x-none" altLang="zh-CN" sz="4000">
              <a:latin typeface="楷体" charset="0"/>
              <a:ea typeface="楷体" charset="0"/>
            </a:endParaRPr>
          </a:p>
          <a:p>
            <a:r>
              <a:rPr lang="x-none" altLang="zh-CN" sz="4000">
                <a:latin typeface="楷体" charset="0"/>
                <a:ea typeface="楷体" charset="0"/>
              </a:rPr>
              <a:t>例：ls -l {a,1,c}.txt</a:t>
            </a:r>
            <a:endParaRPr lang="x-none" altLang="zh-CN" sz="4000">
              <a:latin typeface="楷体" charset="0"/>
              <a:ea typeface="楷体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快捷键的使用</a:t>
            </a:r>
            <a:endParaRPr lang="x-none" altLang="zh-CN"/>
          </a:p>
        </p:txBody>
      </p:sp>
      <p:graphicFrame>
        <p:nvGraphicFramePr>
          <p:cNvPr id="10" name="内容占位符 9"/>
          <p:cNvGraphicFramePr/>
          <p:nvPr>
            <p:ph idx="1"/>
          </p:nvPr>
        </p:nvGraphicFramePr>
        <p:xfrm>
          <a:off x="403200" y="1350000"/>
          <a:ext cx="11472545" cy="5116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8295"/>
                <a:gridCol w="2868295"/>
                <a:gridCol w="2868295"/>
                <a:gridCol w="2867660"/>
              </a:tblGrid>
              <a:tr h="2558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800" b="0">
                          <a:solidFill>
                            <a:schemeClr val="dk1"/>
                          </a:solidFill>
                          <a:latin typeface="楷体" charset="0"/>
                          <a:ea typeface="楷体" charset="0"/>
                        </a:rPr>
                        <a:t>home</a:t>
                      </a:r>
                      <a:endParaRPr lang="x-none" sz="2800" b="0">
                        <a:solidFill>
                          <a:schemeClr val="dk1"/>
                        </a:solidFill>
                        <a:latin typeface="楷体" charset="0"/>
                        <a:ea typeface="楷体" charset="0"/>
                      </a:endParaRPr>
                    </a:p>
                  </a:txBody>
                  <a:tcPr marL="136525" marR="136525" marT="136525" marB="136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800" b="0">
                          <a:solidFill>
                            <a:schemeClr val="dk1"/>
                          </a:solidFill>
                          <a:latin typeface="楷体" charset="0"/>
                          <a:ea typeface="楷体" charset="0"/>
                        </a:rPr>
                        <a:t>end</a:t>
                      </a:r>
                      <a:endParaRPr lang="x-none" sz="2800" b="0">
                        <a:solidFill>
                          <a:schemeClr val="dk1"/>
                        </a:solidFill>
                        <a:latin typeface="楷体" charset="0"/>
                        <a:ea typeface="楷体" charset="0"/>
                      </a:endParaRPr>
                    </a:p>
                  </a:txBody>
                  <a:tcPr marL="136525" marR="136525" marT="136525" marB="136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800" b="0">
                          <a:solidFill>
                            <a:schemeClr val="dk1"/>
                          </a:solidFill>
                          <a:latin typeface="楷体" charset="0"/>
                          <a:ea typeface="楷体" charset="0"/>
                        </a:rPr>
                        <a:t>tab</a:t>
                      </a:r>
                      <a:endParaRPr lang="x-none" sz="2800" b="0">
                        <a:solidFill>
                          <a:schemeClr val="dk1"/>
                        </a:solidFill>
                        <a:latin typeface="楷体" charset="0"/>
                        <a:ea typeface="楷体" charset="0"/>
                      </a:endParaRPr>
                    </a:p>
                  </a:txBody>
                  <a:tcPr marL="136525" marR="136525" marT="136525" marB="136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800" b="0">
                          <a:solidFill>
                            <a:schemeClr val="dk1"/>
                          </a:solidFill>
                          <a:latin typeface="楷体" charset="0"/>
                          <a:ea typeface="楷体" charset="0"/>
                        </a:rPr>
                        <a:t>ctrl+c</a:t>
                      </a:r>
                      <a:endParaRPr lang="x-none" sz="2800" b="0">
                        <a:solidFill>
                          <a:schemeClr val="dk1"/>
                        </a:solidFill>
                        <a:latin typeface="楷体" charset="0"/>
                        <a:ea typeface="楷体" charset="0"/>
                      </a:endParaRPr>
                    </a:p>
                  </a:txBody>
                  <a:tcPr marL="136525" marR="136525" marT="136525" marB="136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8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800">
                          <a:latin typeface="楷体" charset="0"/>
                          <a:ea typeface="楷体" charset="0"/>
                        </a:rPr>
                        <a:t>ctrl+l</a:t>
                      </a:r>
                      <a:endParaRPr lang="x-none" sz="2800">
                        <a:latin typeface="楷体" charset="0"/>
                        <a:ea typeface="楷体" charset="0"/>
                      </a:endParaRPr>
                    </a:p>
                  </a:txBody>
                  <a:tcPr marL="136525" marR="136525" marT="136525" marB="136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800">
                          <a:latin typeface="楷体" charset="0"/>
                          <a:ea typeface="楷体" charset="0"/>
                        </a:rPr>
                        <a:t>shit+字母键</a:t>
                      </a:r>
                      <a:endParaRPr lang="x-none" sz="2800">
                        <a:latin typeface="楷体" charset="0"/>
                        <a:ea typeface="楷体" charset="0"/>
                      </a:endParaRPr>
                    </a:p>
                  </a:txBody>
                  <a:tcPr marL="136525" marR="136525" marT="136525" marB="136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800">
                          <a:latin typeface="楷体" charset="0"/>
                          <a:ea typeface="楷体" charset="0"/>
                        </a:rPr>
                        <a:t>alt+.</a:t>
                      </a:r>
                      <a:endParaRPr lang="x-none" sz="2800">
                        <a:latin typeface="楷体" charset="0"/>
                        <a:ea typeface="楷体" charset="0"/>
                      </a:endParaRPr>
                    </a:p>
                  </a:txBody>
                  <a:tcPr marL="136525" marR="136525" marT="136525" marB="136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800">
                          <a:latin typeface="楷体" charset="0"/>
                          <a:ea typeface="楷体" charset="0"/>
                        </a:rPr>
                        <a:t>ctrl+s</a:t>
                      </a:r>
                      <a:endParaRPr lang="x-none" sz="2800">
                        <a:latin typeface="楷体" charset="0"/>
                        <a:ea typeface="楷体" charset="0"/>
                      </a:endParaRPr>
                    </a:p>
                  </a:txBody>
                  <a:tcPr marL="136525" marR="136525" marT="136525" marB="136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sz="4400"/>
              <a:t>home与end的使用方法</a:t>
            </a:r>
            <a:endParaRPr lang="x-none" altLang="zh-CN" sz="4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 sz="4000">
                <a:latin typeface="楷体" charset="0"/>
                <a:ea typeface="楷体" charset="0"/>
                <a:sym typeface="+mn-ea"/>
              </a:rPr>
              <a:t>home：光标移到段首</a:t>
            </a:r>
            <a:endParaRPr lang="x-none" altLang="zh-CN" sz="4000">
              <a:latin typeface="楷体" charset="0"/>
              <a:ea typeface="楷体" charset="0"/>
              <a:sym typeface="+mn-ea"/>
            </a:endParaRPr>
          </a:p>
          <a:p>
            <a:pPr marL="0" indent="0">
              <a:buNone/>
            </a:pPr>
            <a:r>
              <a:rPr lang="x-none" altLang="zh-CN" sz="4000">
                <a:latin typeface="楷体" charset="0"/>
                <a:ea typeface="楷体" charset="0"/>
                <a:sym typeface="+mn-ea"/>
              </a:rPr>
              <a:t>end：光标移到段尾</a:t>
            </a:r>
            <a:endParaRPr lang="x-none" altLang="zh-CN" sz="4000">
              <a:latin typeface="楷体" charset="0"/>
              <a:ea typeface="楷体" charset="0"/>
              <a:sym typeface="+mn-ea"/>
            </a:endParaRPr>
          </a:p>
          <a:p>
            <a:pPr marL="0" indent="0">
              <a:buNone/>
            </a:pPr>
            <a:r>
              <a:rPr lang="zh-CN" altLang="en-US" sz="4000">
                <a:latin typeface="楷体" charset="0"/>
                <a:ea typeface="楷体" charset="0"/>
                <a:sym typeface="+mn-ea"/>
              </a:rPr>
              <a:t>当查找文件夹时，可以使用它来代替一个或多个真正字符；当不知道真正字符或者懒得输入完整名字时，常常使用通配符代替一个或多个的字符</a:t>
            </a:r>
            <a:r>
              <a:rPr lang="x-none" altLang="zh-CN" sz="4000">
                <a:latin typeface="楷体" charset="0"/>
                <a:ea typeface="楷体" charset="0"/>
                <a:sym typeface="+mn-ea"/>
              </a:rPr>
              <a:t>。</a:t>
            </a:r>
            <a:endParaRPr lang="x-none" altLang="zh-CN" sz="4000">
              <a:latin typeface="楷体" charset="0"/>
              <a:ea typeface="楷体" charset="0"/>
            </a:endParaRPr>
          </a:p>
          <a:p>
            <a:pPr marL="0" indent="0">
              <a:buNone/>
            </a:pPr>
            <a:endParaRPr lang="x-none" altLang="zh-CN" sz="4000">
              <a:latin typeface="楷体" charset="0"/>
              <a:ea typeface="楷体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温馨记忆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967</Words>
  <Application>Kingsoft Office WPP</Application>
  <PresentationFormat>宽屏</PresentationFormat>
  <Paragraphs>101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温馨记忆</vt:lpstr>
      <vt:lpstr>个人介绍</vt:lpstr>
      <vt:lpstr>通配符与快捷键的使用方法</vt:lpstr>
      <vt:lpstr>通配符的定义：</vt:lpstr>
      <vt:lpstr>一.*的含义</vt:lpstr>
      <vt:lpstr>二.问号的含义</vt:lpstr>
      <vt:lpstr>三.中括号的含义</vt:lpstr>
      <vt:lpstr>大括号的含义</vt:lpstr>
      <vt:lpstr>快捷键的使用</vt:lpstr>
      <vt:lpstr>home与end的使用方法</vt:lpstr>
      <vt:lpstr>tab  的使用方法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root</dc:creator>
  <cp:lastModifiedBy>root</cp:lastModifiedBy>
  <cp:revision>14</cp:revision>
  <dcterms:created xsi:type="dcterms:W3CDTF">2018-10-26T01:08:14Z</dcterms:created>
  <dcterms:modified xsi:type="dcterms:W3CDTF">2018-10-26T01:08:14Z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