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390651" y="1341438"/>
            <a:ext cx="9499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3251" y="3068638"/>
            <a:ext cx="8534400" cy="1223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>
                <a:latin typeface="Arial" panose="02080604020202020204" charset="0"/>
                <a:ea typeface="宋体" charset="0"/>
              </a:defRPr>
            </a:lvl2pPr>
            <a:lvl3pPr marL="914400" lvl="2" indent="-914400" algn="ctr">
              <a:buNone/>
              <a:defRPr kern="1200">
                <a:latin typeface="Arial" panose="02080604020202020204" charset="0"/>
                <a:ea typeface="宋体" charset="0"/>
              </a:defRPr>
            </a:lvl3pPr>
            <a:lvl4pPr marL="1371600" lvl="3" indent="-1371600" algn="ctr">
              <a:buNone/>
              <a:defRPr kern="1200">
                <a:latin typeface="Arial" panose="02080604020202020204" charset="0"/>
                <a:ea typeface="宋体" charset="0"/>
              </a:defRPr>
            </a:lvl4pPr>
            <a:lvl5pPr marL="1828800" lvl="4" indent="-1828800" algn="ctr">
              <a:buNone/>
              <a:defRPr kern="1200">
                <a:latin typeface="Arial" panose="02080604020202020204" charset="0"/>
                <a:ea typeface="宋体" charset="0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2347" y="188913"/>
            <a:ext cx="2844271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9533" y="188913"/>
            <a:ext cx="8367928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9533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847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29167" y="188913"/>
            <a:ext cx="11328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99533" y="1485900"/>
            <a:ext cx="11377084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x-none" altLang="zh-CN"/>
              <a:t>大家好，我叫宗羿凡，来自银杏之乡江苏泰兴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440690" y="2566670"/>
            <a:ext cx="8534400" cy="3052445"/>
          </a:xfrm>
        </p:spPr>
        <p:txBody>
          <a:bodyPr/>
          <a:p>
            <a:pPr algn="l"/>
            <a:r>
              <a:rPr lang="x-none" altLang="zh-CN"/>
              <a:t>组员：齐小望  周宇   宗羿凡</a:t>
            </a:r>
            <a:endParaRPr lang="x-none" altLang="zh-CN"/>
          </a:p>
          <a:p>
            <a:pPr algn="l"/>
            <a:r>
              <a:rPr lang="x-none" altLang="zh-CN"/>
              <a:t>内容：路径               chmod   </a:t>
            </a:r>
            <a:endParaRPr lang="x-none" altLang="zh-CN"/>
          </a:p>
          <a:p>
            <a:pPr algn="l"/>
            <a:r>
              <a:rPr lang="x-none" altLang="zh-CN"/>
              <a:t>	   tar                  通配符</a:t>
            </a:r>
            <a:endParaRPr lang="x-none" altLang="zh-CN"/>
          </a:p>
          <a:p>
            <a:pPr algn="l"/>
            <a:r>
              <a:rPr lang="x-none" altLang="zh-CN"/>
              <a:t>	   快捷键的使用     awk   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chmod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例：给a.txt 增加权限：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原：      - rw- r-- r--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修改为：- rwx rwx rwx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 u+x  a.txt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 g+w,g+x a.txt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 o=rwx  a.txt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chmod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r(读)    w(写)    x(执行)    -（无权限）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4         2           1             0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u=7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g=7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o=7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chmod 777 a.txt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-rwx rwx rwx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2018-10-25 16-29-03 的屏幕截图"/>
          <p:cNvPicPr>
            <a:picLocks noChangeAspect="1"/>
          </p:cNvPicPr>
          <p:nvPr/>
        </p:nvPicPr>
        <p:blipFill>
          <a:blip r:embed="rId1"/>
          <a:srcRect l="500" t="2935" r="30767" b="54960"/>
          <a:stretch>
            <a:fillRect/>
          </a:stretch>
        </p:blipFill>
        <p:spPr>
          <a:xfrm>
            <a:off x="4382770" y="2974975"/>
            <a:ext cx="6202045" cy="2806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END！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谢谢聆听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99" y="395288"/>
            <a:ext cx="10363200" cy="1296987"/>
          </a:xfrm>
        </p:spPr>
        <p:txBody>
          <a:bodyPr/>
          <a:p>
            <a:r>
              <a:rPr lang="x-none" altLang="zh-CN"/>
              <a:t>路径：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425" y="2109470"/>
            <a:ext cx="8534400" cy="2485390"/>
          </a:xfrm>
        </p:spPr>
        <p:txBody>
          <a:bodyPr/>
          <a:p>
            <a:pPr algn="l"/>
            <a:endParaRPr lang="x-none" altLang="zh-CN"/>
          </a:p>
          <a:p>
            <a:pPr algn="l"/>
            <a:endParaRPr lang="x-none" altLang="zh-CN"/>
          </a:p>
          <a:p>
            <a:pPr algn="l"/>
            <a:endParaRPr lang="x-none" altLang="zh-CN"/>
          </a:p>
          <a:p>
            <a:pPr algn="l"/>
            <a:endParaRPr lang="x-none" altLang="zh-CN"/>
          </a:p>
          <a:p>
            <a:pPr algn="l"/>
            <a:r>
              <a:rPr lang="x-none" altLang="zh-CN"/>
              <a:t>绝对路径：以根目录/作为开始的路径</a:t>
            </a:r>
            <a:endParaRPr lang="x-none" altLang="zh-CN"/>
          </a:p>
          <a:p>
            <a:pPr algn="l"/>
            <a:r>
              <a:rPr lang="x-none" altLang="zh-CN"/>
              <a:t>		/home/abc/music/a.mp3</a:t>
            </a:r>
            <a:endParaRPr lang="x-none" altLang="zh-CN"/>
          </a:p>
          <a:p>
            <a:pPr algn="l"/>
            <a:r>
              <a:rPr lang="x-none" altLang="zh-CN"/>
              <a:t>       </a:t>
            </a:r>
            <a:endParaRPr lang="x-none" altLang="zh-CN"/>
          </a:p>
          <a:p>
            <a:pPr algn="l"/>
            <a:r>
              <a:rPr lang="x-none" altLang="zh-CN"/>
              <a:t>相对路径：以当前目录作为开始（参照）</a:t>
            </a:r>
            <a:endParaRPr lang="x-none" altLang="zh-CN"/>
          </a:p>
          <a:p>
            <a:pPr algn="l"/>
            <a:r>
              <a:rPr lang="x-none" altLang="zh-CN"/>
              <a:t>      </a:t>
            </a:r>
            <a:endParaRPr lang="x-none" altLang="zh-CN"/>
          </a:p>
          <a:p>
            <a:pPr algn="l"/>
            <a:r>
              <a:rPr lang="x-none" altLang="zh-CN"/>
              <a:t>例:在当前路径（root）下面创建一个a.txt 文件</a:t>
            </a:r>
            <a:endParaRPr lang="x-none" altLang="zh-CN"/>
          </a:p>
          <a:p>
            <a:pPr algn="l"/>
            <a:r>
              <a:rPr lang="x-none" altLang="zh-CN"/>
              <a:t>    touch  a.txt</a:t>
            </a:r>
            <a:endParaRPr lang="x-none" altLang="zh-CN"/>
          </a:p>
          <a:p>
            <a:pPr algn="l"/>
            <a:r>
              <a:rPr lang="x-none" altLang="zh-CN"/>
              <a:t>    touch  /root/a.txt      （此处有段子！）</a:t>
            </a:r>
            <a:endParaRPr lang="x-none" altLang="zh-CN"/>
          </a:p>
          <a:p>
            <a:pPr algn="l"/>
            <a:endParaRPr lang="x-none" altLang="zh-CN"/>
          </a:p>
          <a:p>
            <a:pPr algn="l"/>
            <a:r>
              <a:rPr lang="x-none" altLang="zh-CN"/>
              <a:t>    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例：当前路径为"/home/abc/music/"在music目录下创建一个b.txt文件。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touch  b.txt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touch  </a:t>
            </a:r>
            <a:r>
              <a:rPr lang="x-none" altLang="zh-CN">
                <a:sym typeface="+mn-ea"/>
              </a:rPr>
              <a:t>/home/abc/music/b.txt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cd     切换文件夹</a:t>
            </a:r>
            <a:br>
              <a:rPr lang="x-none" altLang="zh-CN"/>
            </a:br>
            <a:r>
              <a:rPr lang="x-none" altLang="zh-CN"/>
              <a:t>   (change directory)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用法：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cd  要切换的路径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cd  /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cd  /root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cd ~回到主目录</a:t>
            </a:r>
            <a:endParaRPr lang="x-none" altLang="zh-CN"/>
          </a:p>
        </p:txBody>
      </p:sp>
      <p:pic>
        <p:nvPicPr>
          <p:cNvPr id="7" name="内容占位符 6" descr="2018-10-25 15-24-29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310" y="1276985"/>
            <a:ext cx="10534015" cy="5554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cd ..   回到上一级目录 </a:t>
            </a:r>
            <a:br>
              <a:rPr lang="x-none" altLang="zh-CN"/>
            </a:br>
            <a:r>
              <a:rPr lang="x-none" altLang="zh-CN"/>
              <a:t>cd ../..回到上两级目录</a:t>
            </a:r>
            <a:endParaRPr lang="x-none" altLang="zh-CN"/>
          </a:p>
        </p:txBody>
      </p:sp>
      <p:pic>
        <p:nvPicPr>
          <p:cNvPr id="4" name="内容占位符 3" descr="2018-10-25 15-32-43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1690" y="1386205"/>
            <a:ext cx="10495280" cy="5363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在终端里“ . ”表示当前目录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在终端当前目录（root）下执行a.txt文件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.  a.txt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/root/a.txt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190500"/>
            <a:ext cx="11328400" cy="978535"/>
          </a:xfrm>
        </p:spPr>
        <p:txBody>
          <a:bodyPr/>
          <a:p>
            <a:r>
              <a:rPr lang="x-none" altLang="zh-CN"/>
              <a:t>chmod:修改权限 </a:t>
            </a:r>
            <a:endParaRPr lang="x-none" altLang="zh-CN"/>
          </a:p>
        </p:txBody>
      </p:sp>
      <p:pic>
        <p:nvPicPr>
          <p:cNvPr id="4" name="内容占位符 3" descr="2018-10-25 16-01-48 的屏幕截图"/>
          <p:cNvPicPr>
            <a:picLocks noChangeAspect="1"/>
          </p:cNvPicPr>
          <p:nvPr>
            <p:ph idx="1"/>
          </p:nvPr>
        </p:nvPicPr>
        <p:blipFill>
          <a:blip r:embed="rId1"/>
          <a:srcRect r="36885" b="57118"/>
          <a:stretch>
            <a:fillRect/>
          </a:stretch>
        </p:blipFill>
        <p:spPr>
          <a:xfrm>
            <a:off x="2475230" y="1524000"/>
            <a:ext cx="455930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655" y="2901950"/>
            <a:ext cx="10915015" cy="707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 sz="3200"/>
          </a:p>
          <a:p>
            <a:endParaRPr lang="x-none" altLang="zh-CN" sz="3200"/>
          </a:p>
          <a:p>
            <a:r>
              <a:rPr lang="x-none" altLang="zh-CN" sz="3200"/>
              <a:t>- rw- r-- r-- :该文件的权限</a:t>
            </a:r>
            <a:endParaRPr lang="x-none" altLang="zh-CN" sz="3200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 sz="3200"/>
              <a:t>-                  rw-               r--                   r--</a:t>
            </a:r>
            <a:endParaRPr lang="x-none" altLang="zh-CN" sz="3200"/>
          </a:p>
          <a:p>
            <a:r>
              <a:rPr lang="x-none" altLang="zh-CN" sz="3200"/>
              <a:t>文件类型     user权限     group权限     other权限</a:t>
            </a:r>
            <a:endParaRPr lang="x-none" altLang="zh-CN" sz="3200"/>
          </a:p>
          <a:p>
            <a:r>
              <a:rPr lang="x-none" altLang="zh-CN" sz="3200"/>
              <a:t>                    用户             组                 其他</a:t>
            </a:r>
            <a:endParaRPr lang="x-none" altLang="zh-CN" sz="3200"/>
          </a:p>
          <a:p>
            <a:r>
              <a:rPr lang="x-none" altLang="zh-CN" sz="3200"/>
              <a:t>                    u                 g                   o</a:t>
            </a:r>
            <a:endParaRPr lang="x-none" altLang="zh-CN" sz="3200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chmod:修改权限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r:读       w:写       x:执行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+ 增加         u+x 给user增加执行权限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-  取消         o-r  给others取消读权限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= 设置         u=rwx 给user设置rwx权限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温馨记忆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Kingsoft Office WPP</Application>
  <PresentationFormat>宽屏</PresentationFormat>
  <Paragraphs>102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温馨记忆</vt:lpstr>
      <vt:lpstr>大家好，我叫宗羿凡，来自银杏之乡江苏泰兴 </vt:lpstr>
      <vt:lpstr>路径：</vt:lpstr>
      <vt:lpstr>例：当前路径为"/home/abc/music/"在music目录下创建一个b.txt文件。</vt:lpstr>
      <vt:lpstr>cd     切换文件夹    (change directory)</vt:lpstr>
      <vt:lpstr>cd ~回到主目录</vt:lpstr>
      <vt:lpstr>cd ..   回到上一级目录  cd ../..回到上两级目录</vt:lpstr>
      <vt:lpstr>在终端里“ . ”表示当前目录</vt:lpstr>
      <vt:lpstr>chmod:修改权限 </vt:lpstr>
      <vt:lpstr>chmod:修改权限</vt:lpstr>
      <vt:lpstr>chmod</vt:lpstr>
      <vt:lpstr>chmod</vt:lpstr>
      <vt:lpstr>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17</cp:revision>
  <dcterms:created xsi:type="dcterms:W3CDTF">2018-10-26T01:12:33Z</dcterms:created>
  <dcterms:modified xsi:type="dcterms:W3CDTF">2018-10-26T01:12:33Z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