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1" r:id="rId3"/>
    <p:sldId id="273" r:id="rId4"/>
    <p:sldId id="256" r:id="rId6"/>
    <p:sldId id="261" r:id="rId7"/>
    <p:sldId id="262" r:id="rId8"/>
    <p:sldId id="274" r:id="rId9"/>
    <p:sldId id="263" r:id="rId10"/>
    <p:sldId id="275" r:id="rId11"/>
    <p:sldId id="264" r:id="rId12"/>
    <p:sldId id="276" r:id="rId13"/>
    <p:sldId id="265" r:id="rId14"/>
    <p:sldId id="277" r:id="rId15"/>
    <p:sldId id="267" r:id="rId16"/>
    <p:sldId id="269" r:id="rId17"/>
    <p:sldId id="279" r:id="rId18"/>
    <p:sldId id="280" r:id="rId19"/>
    <p:sldId id="270" r:id="rId20"/>
    <p:sldId id="271" r:id="rId21"/>
    <p:sldId id="278" r:id="rId22"/>
    <p:sldId id="28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15010"/>
            <a:ext cx="9144000" cy="1299210"/>
          </a:xfrm>
        </p:spPr>
        <p:txBody>
          <a:bodyPr>
            <a:normAutofit/>
          </a:bodyPr>
          <a:p>
            <a:r>
              <a:rPr lang="x-none" altLang="zh-CN"/>
              <a:t>自我介绍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832100"/>
            <a:ext cx="9144000" cy="2426335"/>
          </a:xfrm>
        </p:spPr>
        <p:txBody>
          <a:bodyPr/>
          <a:p>
            <a:pPr>
              <a:lnSpc>
                <a:spcPct val="90000"/>
              </a:lnSpc>
            </a:pPr>
            <a:r>
              <a:rPr lang="x-none" altLang="zh-CN" sz="2800"/>
              <a:t>我叫</a:t>
            </a:r>
            <a:r>
              <a:rPr lang="x-none" altLang="zh-CN" sz="2800" b="1"/>
              <a:t>陈明维，</a:t>
            </a:r>
            <a:r>
              <a:rPr lang="x-none" altLang="zh-CN" sz="2800"/>
              <a:t>来自湖北十堰，希望大家</a:t>
            </a:r>
            <a:r>
              <a:rPr lang="x-none" altLang="zh-CN" sz="2800" b="1"/>
              <a:t>多多指教。</a:t>
            </a:r>
            <a:endParaRPr lang="x-none" altLang="zh-CN" sz="2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date  显示当前时间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date</a:t>
            </a:r>
            <a:endParaRPr lang="zh-CN" altLang="en-US"/>
          </a:p>
          <a:p>
            <a:r>
              <a:rPr lang="zh-CN" altLang="en-US"/>
              <a:t>2018年10月</a:t>
            </a:r>
            <a:r>
              <a:rPr lang="x-none" altLang="zh-CN"/>
              <a:t>25</a:t>
            </a:r>
            <a:r>
              <a:rPr lang="zh-CN" altLang="en-US"/>
              <a:t>日 星期四 16:23:39 CST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date +%Y   年（year）</a:t>
            </a:r>
            <a:endParaRPr lang="zh-CN" altLang="en-US"/>
          </a:p>
          <a:p>
            <a:r>
              <a:rPr lang="zh-CN" altLang="en-US"/>
              <a:t>date +%m   月(month)</a:t>
            </a:r>
            <a:endParaRPr lang="zh-CN" altLang="en-US"/>
          </a:p>
          <a:p>
            <a:r>
              <a:rPr lang="zh-CN" altLang="en-US"/>
              <a:t>date +%d   日(day)</a:t>
            </a:r>
            <a:endParaRPr lang="zh-CN" altLang="en-US"/>
          </a:p>
          <a:p>
            <a:r>
              <a:rPr lang="zh-CN" altLang="en-US"/>
              <a:t>date +%H   时（hour）</a:t>
            </a:r>
            <a:endParaRPr lang="zh-CN" altLang="en-US"/>
          </a:p>
          <a:p>
            <a:r>
              <a:rPr lang="zh-CN" altLang="en-US"/>
              <a:t>date +%M   分（minute）</a:t>
            </a:r>
            <a:endParaRPr lang="zh-CN" altLang="en-US"/>
          </a:p>
          <a:p>
            <a:r>
              <a:rPr lang="zh-CN" altLang="en-US"/>
              <a:t>date +%S   秒（second）</a:t>
            </a:r>
            <a:endParaRPr lang="zh-CN" altLang="en-US"/>
          </a:p>
          <a:p>
            <a:r>
              <a:rPr lang="zh-CN" altLang="en-US"/>
              <a:t>date +%F   年月日(Full date)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2018-10-25 17-22-21 的屏幕截图"/>
          <p:cNvPicPr>
            <a:picLocks noChangeAspect="1"/>
          </p:cNvPicPr>
          <p:nvPr/>
        </p:nvPicPr>
        <p:blipFill>
          <a:blip r:embed="rId1"/>
          <a:srcRect l="15997" t="10483" r="41042" b="25174"/>
          <a:stretch>
            <a:fillRect/>
          </a:stretch>
        </p:blipFill>
        <p:spPr>
          <a:xfrm>
            <a:off x="6748145" y="2611120"/>
            <a:ext cx="4321175" cy="36404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head tail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head 与 tail 就像它的名字一样的浅显易懂，它是用来显示开头或结尾某个数量的文字区块，head 用来显示档案的开头至标准输出中，而 tail 想当然尔就是看档案的结尾。</a:t>
            </a:r>
            <a:endParaRPr lang="zh-CN" altLang="en-US"/>
          </a:p>
          <a:p>
            <a:endParaRPr lang="zh-CN" altLang="en-US"/>
          </a:p>
          <a:p>
            <a:r>
              <a:rPr lang="x-none" altLang="zh-CN"/>
              <a:t>head和tail都是默认的十行。如果指定看那几行后面跟参数。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head -2 就是看开头2行,如图：</a:t>
            </a:r>
            <a:endParaRPr lang="x-none" altLang="zh-CN"/>
          </a:p>
        </p:txBody>
      </p:sp>
      <p:pic>
        <p:nvPicPr>
          <p:cNvPr id="4" name="图片 3" descr="2018-10-25 17-28-33 的屏幕截图"/>
          <p:cNvPicPr>
            <a:picLocks noChangeAspect="1"/>
          </p:cNvPicPr>
          <p:nvPr/>
        </p:nvPicPr>
        <p:blipFill>
          <a:blip r:embed="rId1"/>
          <a:srcRect l="15687" t="10576" r="46280" b="63277"/>
          <a:stretch>
            <a:fillRect/>
          </a:stretch>
        </p:blipFill>
        <p:spPr>
          <a:xfrm>
            <a:off x="7132955" y="4828540"/>
            <a:ext cx="3901440" cy="1508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mv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3285" y="1803400"/>
            <a:ext cx="10515600" cy="4351338"/>
          </a:xfrm>
        </p:spPr>
        <p:txBody>
          <a:bodyPr/>
          <a:p>
            <a:r>
              <a:rPr lang="x-none" altLang="zh-CN"/>
              <a:t>mv</a:t>
            </a:r>
            <a:r>
              <a:rPr lang="zh-CN" altLang="en-US"/>
              <a:t>命令用来为文件或目录改名、或将文件或目录移入其它位置。</a:t>
            </a:r>
            <a:endParaRPr lang="zh-CN" altLang="en-US"/>
          </a:p>
        </p:txBody>
      </p:sp>
      <p:pic>
        <p:nvPicPr>
          <p:cNvPr id="4" name="图片 3" descr="2018-10-25 15-41-32 的屏幕截图"/>
          <p:cNvPicPr>
            <a:picLocks noChangeAspect="1"/>
          </p:cNvPicPr>
          <p:nvPr/>
        </p:nvPicPr>
        <p:blipFill>
          <a:blip r:embed="rId1"/>
          <a:srcRect l="26971" t="45314" r="29161" b="31599"/>
          <a:stretch>
            <a:fillRect/>
          </a:stretch>
        </p:blipFill>
        <p:spPr>
          <a:xfrm>
            <a:off x="1430655" y="3019425"/>
            <a:ext cx="5939790" cy="17583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405" y="353695"/>
            <a:ext cx="10515600" cy="1325563"/>
          </a:xfrm>
        </p:spPr>
        <p:txBody>
          <a:bodyPr/>
          <a:p>
            <a:r>
              <a:rPr lang="x-none" altLang="zh-CN" b="1"/>
              <a:t>  &gt;  &gt;&gt;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输出重定向</a:t>
            </a:r>
            <a:endParaRPr lang="zh-CN" altLang="en-US"/>
          </a:p>
          <a:p>
            <a:r>
              <a:rPr lang="zh-CN" altLang="en-US"/>
              <a:t>&gt;   覆盖</a:t>
            </a:r>
            <a:endParaRPr lang="zh-CN" altLang="en-US"/>
          </a:p>
          <a:p>
            <a:r>
              <a:rPr lang="zh-CN" altLang="en-US" b="1"/>
              <a:t>	</a:t>
            </a:r>
            <a:r>
              <a:rPr lang="x-none" altLang="zh-CN" b="1"/>
              <a:t>cal</a:t>
            </a:r>
            <a:r>
              <a:rPr lang="zh-CN" altLang="en-US"/>
              <a:t> &gt; a.txt</a:t>
            </a:r>
            <a:endParaRPr lang="zh-CN" altLang="en-US"/>
          </a:p>
          <a:p>
            <a:r>
              <a:rPr lang="zh-CN" altLang="en-US"/>
              <a:t>	echo hello &gt; a.txt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&gt;&gt;   追加（ 注意：不是书名号 》）</a:t>
            </a:r>
            <a:endParaRPr lang="zh-CN" altLang="en-US"/>
          </a:p>
          <a:p>
            <a:r>
              <a:rPr lang="zh-CN" altLang="en-US"/>
              <a:t>	ls &gt;&gt; a.txt</a:t>
            </a:r>
            <a:endParaRPr lang="zh-CN" altLang="en-US"/>
          </a:p>
        </p:txBody>
      </p:sp>
      <p:pic>
        <p:nvPicPr>
          <p:cNvPr id="4" name="图片 3" descr="2018-10-25 18-12-05 的屏幕截图"/>
          <p:cNvPicPr>
            <a:picLocks noChangeAspect="1"/>
          </p:cNvPicPr>
          <p:nvPr/>
        </p:nvPicPr>
        <p:blipFill>
          <a:blip r:embed="rId1"/>
          <a:srcRect l="15997" t="11403" r="44874" b="37688"/>
          <a:stretch>
            <a:fillRect/>
          </a:stretch>
        </p:blipFill>
        <p:spPr>
          <a:xfrm>
            <a:off x="7779385" y="1993900"/>
            <a:ext cx="3935730" cy="34817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ifconfig命令用于显示或设置网络设备。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2018-10-25 17-41-03 的屏幕截图"/>
          <p:cNvPicPr>
            <a:picLocks noChangeAspect="1"/>
          </p:cNvPicPr>
          <p:nvPr/>
        </p:nvPicPr>
        <p:blipFill>
          <a:blip r:embed="rId1"/>
          <a:srcRect l="15884" t="10797" r="18378" b="57733"/>
          <a:stretch>
            <a:fillRect/>
          </a:stretch>
        </p:blipFill>
        <p:spPr>
          <a:xfrm>
            <a:off x="1348740" y="2662555"/>
            <a:ext cx="6612255" cy="17805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别名   alias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alias 别名='命令......'</a:t>
            </a:r>
            <a:endParaRPr lang="zh-CN" altLang="en-US"/>
          </a:p>
          <a:p>
            <a:r>
              <a:rPr lang="zh-CN" altLang="en-US">
                <a:sym typeface="+mn-ea"/>
              </a:rPr>
              <a:t>alias gos='ssh   root@172.25.0.11'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临时设置（关闭终端，则失效）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2018-10-25 17-45-59 的屏幕截图"/>
          <p:cNvPicPr>
            <a:picLocks noChangeAspect="1"/>
          </p:cNvPicPr>
          <p:nvPr/>
        </p:nvPicPr>
        <p:blipFill>
          <a:blip r:embed="rId1"/>
          <a:srcRect l="15997" t="11403" r="18605" b="63749"/>
          <a:stretch>
            <a:fillRect/>
          </a:stretch>
        </p:blipFill>
        <p:spPr>
          <a:xfrm>
            <a:off x="2471420" y="4149725"/>
            <a:ext cx="6577965" cy="14058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34745" y="433070"/>
            <a:ext cx="10515600" cy="1325563"/>
          </a:xfrm>
        </p:spPr>
        <p:txBody>
          <a:bodyPr/>
          <a:p>
            <a:r>
              <a:rPr lang="x-none" altLang="zh-CN"/>
              <a:t>   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grep 查找符合条件的行,并显示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grep   wang   /etc/passwd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从 /etc/passwd 文件里，找到包含wang的行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  <p:pic>
        <p:nvPicPr>
          <p:cNvPr id="4" name="图片 3" descr="2018-10-25 17-43-22 的屏幕截图"/>
          <p:cNvPicPr>
            <a:picLocks noChangeAspect="1"/>
          </p:cNvPicPr>
          <p:nvPr/>
        </p:nvPicPr>
        <p:blipFill>
          <a:blip r:embed="rId1"/>
          <a:srcRect l="15679" t="10765" r="33196" b="64260"/>
          <a:stretch>
            <a:fillRect/>
          </a:stretch>
        </p:blipFill>
        <p:spPr>
          <a:xfrm>
            <a:off x="1893570" y="4053205"/>
            <a:ext cx="6807835" cy="18707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history : 打印历史命令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r>
              <a:rPr lang="x-none" altLang="zh-CN">
                <a:sym typeface="+mn-ea"/>
              </a:rPr>
              <a:t>history -c : 清空历史命令</a:t>
            </a:r>
            <a:endParaRPr lang="x-none" altLang="zh-CN"/>
          </a:p>
          <a:p>
            <a:endParaRPr lang="x-none" altLang="zh-CN"/>
          </a:p>
        </p:txBody>
      </p:sp>
      <p:pic>
        <p:nvPicPr>
          <p:cNvPr id="4" name="图片 3" descr="2018-10-25 17-47-40 的屏幕截图"/>
          <p:cNvPicPr>
            <a:picLocks noChangeAspect="1"/>
          </p:cNvPicPr>
          <p:nvPr/>
        </p:nvPicPr>
        <p:blipFill>
          <a:blip r:embed="rId1"/>
          <a:srcRect l="15640" t="10703" r="47718" b="3698"/>
          <a:stretch>
            <a:fillRect/>
          </a:stretch>
        </p:blipFill>
        <p:spPr>
          <a:xfrm>
            <a:off x="6646545" y="1517015"/>
            <a:ext cx="3640455" cy="47180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 useradd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endParaRPr lang="zh-CN" altLang="en-US"/>
          </a:p>
          <a:p>
            <a:r>
              <a:rPr lang="zh-CN" altLang="en-US"/>
              <a:t>创建用户</a:t>
            </a:r>
            <a:endParaRPr lang="zh-CN" altLang="en-US"/>
          </a:p>
          <a:p>
            <a:r>
              <a:rPr lang="zh-CN" altLang="en-US"/>
              <a:t>useradd  </a:t>
            </a:r>
            <a:r>
              <a:rPr lang="x-none" altLang="zh-CN"/>
              <a:t>li</a:t>
            </a:r>
            <a:endParaRPr lang="x-none" altLang="zh-CN"/>
          </a:p>
          <a:p>
            <a:endParaRPr lang="zh-CN" altLang="en-US"/>
          </a:p>
          <a:p>
            <a:r>
              <a:rPr lang="zh-CN" altLang="en-US"/>
              <a:t>删除用户</a:t>
            </a:r>
            <a:endParaRPr lang="zh-CN" altLang="en-US"/>
          </a:p>
          <a:p>
            <a:r>
              <a:rPr lang="zh-CN" altLang="en-US"/>
              <a:t>userdel  li</a:t>
            </a:r>
            <a:endParaRPr lang="zh-CN" altLang="en-US"/>
          </a:p>
          <a:p>
            <a:r>
              <a:rPr lang="zh-CN" altLang="en-US"/>
              <a:t>不删除li的用户主目录 /home/li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userdel  -</a:t>
            </a:r>
            <a:r>
              <a:rPr lang="x-none" altLang="zh-CN"/>
              <a:t>r</a:t>
            </a:r>
            <a:r>
              <a:rPr lang="zh-CN" altLang="en-US"/>
              <a:t>  </a:t>
            </a:r>
            <a:r>
              <a:rPr lang="x-none" altLang="zh-CN"/>
              <a:t>li</a:t>
            </a:r>
            <a:endParaRPr lang="x-none" altLang="zh-CN"/>
          </a:p>
          <a:p>
            <a:r>
              <a:rPr lang="zh-CN" altLang="en-US"/>
              <a:t>直接删除wang用户相关的所有内容</a:t>
            </a:r>
            <a:endParaRPr lang="zh-CN" altLang="en-US"/>
          </a:p>
        </p:txBody>
      </p:sp>
      <p:pic>
        <p:nvPicPr>
          <p:cNvPr id="4" name="图片 3" descr="2018-10-25 17-54-30 的屏幕截图"/>
          <p:cNvPicPr>
            <a:picLocks noChangeAspect="1"/>
          </p:cNvPicPr>
          <p:nvPr/>
        </p:nvPicPr>
        <p:blipFill>
          <a:blip r:embed="rId1"/>
          <a:srcRect l="15884" t="10797" r="46231" b="41493"/>
          <a:stretch>
            <a:fillRect/>
          </a:stretch>
        </p:blipFill>
        <p:spPr>
          <a:xfrm>
            <a:off x="6737985" y="2345055"/>
            <a:ext cx="3810635" cy="36410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 |  管道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| 表示管道，上一条命令的输出，作为下一条命令参数，</a:t>
            </a:r>
            <a:endParaRPr lang="zh-CN" altLang="en-US"/>
          </a:p>
          <a:p>
            <a:r>
              <a:rPr lang="zh-CN" altLang="en-US"/>
              <a:t>如 </a:t>
            </a:r>
            <a:r>
              <a:rPr lang="x-none" altLang="zh-CN"/>
              <a:t>ifconfig | head -5</a:t>
            </a:r>
            <a:endParaRPr lang="x-none" altLang="zh-CN"/>
          </a:p>
        </p:txBody>
      </p:sp>
      <p:pic>
        <p:nvPicPr>
          <p:cNvPr id="4" name="图片 3" descr="2018-10-25 16-30-14 的屏幕截图"/>
          <p:cNvPicPr>
            <a:picLocks noChangeAspect="1"/>
          </p:cNvPicPr>
          <p:nvPr/>
        </p:nvPicPr>
        <p:blipFill>
          <a:blip r:embed="rId1"/>
          <a:srcRect l="15676" t="11021" r="4167" b="47205"/>
          <a:stretch>
            <a:fillRect/>
          </a:stretch>
        </p:blipFill>
        <p:spPr>
          <a:xfrm>
            <a:off x="1294130" y="2969895"/>
            <a:ext cx="8062595" cy="23634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9910" y="1123950"/>
            <a:ext cx="10968990" cy="3090545"/>
          </a:xfrm>
        </p:spPr>
        <p:txBody>
          <a:bodyPr/>
          <a:p>
            <a:r>
              <a:rPr lang="x-none" altLang="zh-CN" sz="9600" b="1"/>
              <a:t> Linux基础命令</a:t>
            </a:r>
            <a:endParaRPr lang="x-none" altLang="zh-CN" sz="9600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                                  </a:t>
            </a:r>
            <a:r>
              <a:rPr lang="x-none" altLang="zh-CN" sz="6000"/>
              <a:t> 终</a:t>
            </a:r>
            <a:endParaRPr lang="x-none" altLang="zh-CN" sz="6000"/>
          </a:p>
          <a:p>
            <a:pPr lvl="8"/>
            <a:r>
              <a:rPr lang="x-none" altLang="zh-CN"/>
              <a:t>.		我总结了以下三点</a:t>
            </a:r>
            <a:r>
              <a:rPr lang="x-none" altLang="zh-CN" sz="2800" b="1"/>
              <a:t>...</a:t>
            </a:r>
            <a:endParaRPr lang="x-none" altLang="zh-CN" sz="2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1885" y="535940"/>
            <a:ext cx="8211820" cy="1424940"/>
          </a:xfrm>
        </p:spPr>
        <p:txBody>
          <a:bodyPr>
            <a:normAutofit fontScale="90000"/>
          </a:bodyPr>
          <a:p>
            <a:pPr algn="l"/>
            <a:r>
              <a:rPr lang="x-none" altLang="zh-CN" b="1"/>
              <a:t> ls</a:t>
            </a:r>
            <a:br>
              <a:rPr lang="zh-CN" altLang="en-US"/>
            </a:br>
            <a:r>
              <a:rPr lang="zh-CN" altLang="en-US"/>
              <a:t>     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9650" y="1542415"/>
            <a:ext cx="10096500" cy="3863975"/>
          </a:xfrm>
        </p:spPr>
        <p:txBody>
          <a:bodyPr>
            <a:normAutofit fontScale="85000"/>
          </a:bodyPr>
          <a:p>
            <a:pPr algn="l"/>
            <a:r>
              <a:rPr lang="x-none" altLang="zh-CN" sz="4800" b="1"/>
              <a:t>选项</a:t>
            </a:r>
            <a:endParaRPr lang="x-none" altLang="zh-CN" sz="4800" b="1"/>
          </a:p>
          <a:p>
            <a:pPr algn="l"/>
            <a:r>
              <a:rPr lang="x-none" altLang="zh-CN" b="1"/>
              <a:t>ls -</a:t>
            </a:r>
            <a:r>
              <a:rPr lang="zh-CN" altLang="en-US" b="1"/>
              <a:t>a</a:t>
            </a:r>
            <a:r>
              <a:rPr lang="zh-CN" altLang="en-US"/>
              <a:t>        显示所有文件及目录 (ls内定将文件名或目录名称开头为"."的视为隐藏档，不会列出</a:t>
            </a:r>
            <a:r>
              <a:rPr lang="x-none" altLang="zh-CN"/>
              <a:t>）。</a:t>
            </a:r>
            <a:endParaRPr lang="x-none" altLang="zh-CN"/>
          </a:p>
          <a:p>
            <a:pPr algn="l"/>
            <a:r>
              <a:rPr lang="x-none" altLang="zh-CN" b="1"/>
              <a:t>ls -</a:t>
            </a:r>
            <a:r>
              <a:rPr lang="zh-CN" altLang="en-US" b="1"/>
              <a:t>l</a:t>
            </a:r>
            <a:r>
              <a:rPr lang="zh-CN" altLang="en-US" b="1"/>
              <a:t> </a:t>
            </a:r>
            <a:r>
              <a:rPr lang="zh-CN" altLang="en-US"/>
              <a:t>        除文件名称外，亦将文件型态、权限、拥有者、文件大小等</a:t>
            </a:r>
            <a:r>
              <a:rPr lang="x-none" altLang="zh-CN"/>
              <a:t>详细信息。</a:t>
            </a:r>
            <a:r>
              <a:rPr lang="zh-CN" altLang="en-US"/>
              <a:t> </a:t>
            </a:r>
            <a:endParaRPr lang="zh-CN" altLang="en-US"/>
          </a:p>
          <a:p>
            <a:pPr algn="l"/>
            <a:r>
              <a:rPr lang="x-none" altLang="zh-CN" b="1"/>
              <a:t>ls -l</a:t>
            </a:r>
            <a:r>
              <a:rPr lang="zh-CN" altLang="en-US" b="1"/>
              <a:t>h </a:t>
            </a:r>
            <a:r>
              <a:rPr lang="zh-CN" altLang="en-US"/>
              <a:t>      人可以读懂的格式</a:t>
            </a:r>
            <a:r>
              <a:rPr lang="x-none" altLang="zh-CN"/>
              <a:t>（"h"一般跟"l"组合使用）。</a:t>
            </a:r>
            <a:endParaRPr lang="x-none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sz="4400" b="1"/>
              <a:t>用法</a:t>
            </a:r>
            <a:endParaRPr lang="zh-CN" altLang="en-US" sz="4400" b="1"/>
          </a:p>
          <a:p>
            <a:pPr algn="l"/>
            <a:endParaRPr lang="zh-CN" altLang="en-US"/>
          </a:p>
        </p:txBody>
      </p:sp>
      <p:pic>
        <p:nvPicPr>
          <p:cNvPr id="4" name="图片 3" descr="2018-10-25 11-31-32 的屏幕截图"/>
          <p:cNvPicPr>
            <a:picLocks noChangeAspect="1"/>
          </p:cNvPicPr>
          <p:nvPr/>
        </p:nvPicPr>
        <p:blipFill>
          <a:blip r:embed="rId1"/>
          <a:srcRect l="43648" t="18778" r="1770" b="76244"/>
          <a:stretch>
            <a:fillRect/>
          </a:stretch>
        </p:blipFill>
        <p:spPr>
          <a:xfrm>
            <a:off x="1047750" y="5193665"/>
            <a:ext cx="8914130" cy="9188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touch 创建文件 mkdir </a:t>
            </a:r>
            <a:r>
              <a:rPr lang="x-none" altLang="zh-CN">
                <a:sym typeface="+mn-ea"/>
              </a:rPr>
              <a:t>创建文件夹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5340" y="1791970"/>
            <a:ext cx="10152380" cy="3764280"/>
          </a:xfrm>
        </p:spPr>
        <p:txBody>
          <a:bodyPr>
            <a:normAutofit/>
          </a:bodyPr>
          <a:p>
            <a:r>
              <a:rPr lang="x-none" altLang="zh-CN" sz="3600" b="1"/>
              <a:t>用法：</a:t>
            </a:r>
            <a:endParaRPr lang="x-none" altLang="zh-CN" sz="3600" b="1"/>
          </a:p>
          <a:p>
            <a:endParaRPr lang="x-none" altLang="zh-CN"/>
          </a:p>
          <a:p>
            <a:r>
              <a:rPr lang="x-none" altLang="zh-CN"/>
              <a:t>touch a.txt  创建一个叫a.txt的文件</a:t>
            </a:r>
            <a:endParaRPr lang="x-none" altLang="zh-CN"/>
          </a:p>
          <a:p>
            <a:pPr marL="0" indent="0">
              <a:buNone/>
            </a:pPr>
            <a:r>
              <a:rPr lang="x-none" altLang="zh-CN">
                <a:sym typeface="+mn-ea"/>
              </a:rPr>
              <a:t>        touch a.txt b.txt c.txt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mkdir mp3    创建一个叫mp3的文件夹</a:t>
            </a:r>
            <a:endParaRPr lang="x-none" altLang="zh-CN"/>
          </a:p>
          <a:p>
            <a:r>
              <a:rPr lang="x-none" altLang="zh-CN"/>
              <a:t>     </a:t>
            </a:r>
            <a:r>
              <a:rPr lang="x-none" altLang="zh-CN">
                <a:sym typeface="+mn-ea"/>
              </a:rPr>
              <a:t>mkdir a.txt b.txt c.txt</a:t>
            </a:r>
            <a:endParaRPr lang="x-none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2170"/>
          </a:xfrm>
        </p:spPr>
        <p:txBody>
          <a:bodyPr/>
          <a:p>
            <a:r>
              <a:rPr lang="x-none" altLang="zh-CN"/>
              <a:t>rm  删除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4370" y="1223010"/>
            <a:ext cx="10680065" cy="4954270"/>
          </a:xfrm>
        </p:spPr>
        <p:txBody>
          <a:bodyPr>
            <a:normAutofit lnSpcReduction="20000"/>
          </a:bodyPr>
          <a:p>
            <a:r>
              <a:rPr lang="x-none" altLang="zh-CN"/>
              <a:t>参数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-f   即使原档案属性设为唯读，亦直接删除，无需逐一确认。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-r   将目录及以下之档案亦逐一删除。</a:t>
            </a:r>
            <a:endParaRPr lang="x-none" altLang="zh-CN"/>
          </a:p>
          <a:p>
            <a:r>
              <a:rPr lang="x-none" altLang="zh-CN"/>
              <a:t>用法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删除文件：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rm  a.txt    结果 :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   如果给选项加上“-f”，就无需确认，直接删除。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</a:t>
            </a:r>
            <a:endParaRPr lang="x-none" altLang="zh-CN"/>
          </a:p>
        </p:txBody>
      </p:sp>
      <p:pic>
        <p:nvPicPr>
          <p:cNvPr id="4" name="图片 3" descr="2018-10-25 14-56-23 的屏幕截图"/>
          <p:cNvPicPr>
            <a:picLocks noChangeAspect="1"/>
          </p:cNvPicPr>
          <p:nvPr/>
        </p:nvPicPr>
        <p:blipFill>
          <a:blip r:embed="rId1"/>
          <a:srcRect l="15663" t="13008" r="6648" b="73962"/>
          <a:stretch>
            <a:fillRect/>
          </a:stretch>
        </p:blipFill>
        <p:spPr>
          <a:xfrm>
            <a:off x="1075690" y="4646930"/>
            <a:ext cx="7814310" cy="7372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删除文件夹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rm   mp3  删除文件夹必须加上“-r”，否则：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r>
              <a:rPr lang="x-none" altLang="zh-CN"/>
              <a:t>如果只加选项“-r”，则会出现：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   这个时候就要加上选项“-rf”，一键悄无声息。</a:t>
            </a:r>
            <a:endParaRPr lang="x-none" altLang="zh-CN"/>
          </a:p>
        </p:txBody>
      </p:sp>
      <p:pic>
        <p:nvPicPr>
          <p:cNvPr id="4" name="图片 3" descr="2018-10-25 15-04-52 的屏幕截图"/>
          <p:cNvPicPr>
            <a:picLocks noChangeAspect="1"/>
          </p:cNvPicPr>
          <p:nvPr/>
        </p:nvPicPr>
        <p:blipFill>
          <a:blip r:embed="rId1"/>
          <a:srcRect l="15814" t="16297" r="16768" b="75954"/>
          <a:stretch>
            <a:fillRect/>
          </a:stretch>
        </p:blipFill>
        <p:spPr>
          <a:xfrm>
            <a:off x="1453515" y="2452370"/>
            <a:ext cx="7541895" cy="487680"/>
          </a:xfrm>
          <a:prstGeom prst="rect">
            <a:avLst/>
          </a:prstGeom>
        </p:spPr>
      </p:pic>
      <p:pic>
        <p:nvPicPr>
          <p:cNvPr id="5" name="图片 4" descr="2018-10-25 15-04-52 的屏幕截图"/>
          <p:cNvPicPr>
            <a:picLocks noChangeAspect="1"/>
          </p:cNvPicPr>
          <p:nvPr/>
        </p:nvPicPr>
        <p:blipFill>
          <a:blip r:embed="rId2"/>
          <a:srcRect l="15777" t="23221" r="7102" b="53131"/>
          <a:stretch>
            <a:fillRect/>
          </a:stretch>
        </p:blipFill>
        <p:spPr>
          <a:xfrm>
            <a:off x="1348740" y="3978910"/>
            <a:ext cx="7757160" cy="13379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cd 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cd   切换文件夹</a:t>
            </a:r>
            <a:endParaRPr lang="zh-CN" altLang="en-US"/>
          </a:p>
          <a:p>
            <a:r>
              <a:rPr lang="zh-CN" altLang="en-US"/>
              <a:t>（change  directory）</a:t>
            </a:r>
            <a:endParaRPr lang="zh-CN" altLang="en-US"/>
          </a:p>
          <a:p>
            <a:r>
              <a:rPr lang="zh-CN" altLang="en-US"/>
              <a:t>用法：  </a:t>
            </a:r>
            <a:endParaRPr lang="zh-CN" altLang="en-US"/>
          </a:p>
          <a:p>
            <a:r>
              <a:rPr lang="zh-CN" altLang="en-US"/>
              <a:t>    cd  要切换到的路径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cd  /root</a:t>
            </a:r>
            <a:endParaRPr lang="zh-CN" altLang="en-US"/>
          </a:p>
          <a:p>
            <a:r>
              <a:rPr lang="zh-CN" altLang="en-US"/>
              <a:t>cd  /</a:t>
            </a:r>
            <a:endParaRPr lang="zh-CN" altLang="en-US"/>
          </a:p>
          <a:p>
            <a:r>
              <a:rPr lang="x-none" altLang="zh-CN" b="1"/>
              <a:t>cd </a:t>
            </a:r>
            <a:r>
              <a:rPr lang="x-none" altLang="zh-CN"/>
              <a:t>..</a:t>
            </a:r>
            <a:endParaRPr lang="x-none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pwd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执行pwd指令可立刻得知您目前所在的工作目录的绝对路径名称。</a:t>
            </a:r>
            <a:endParaRPr lang="zh-CN" altLang="en-US"/>
          </a:p>
        </p:txBody>
      </p:sp>
      <p:pic>
        <p:nvPicPr>
          <p:cNvPr id="4" name="图片 3" descr="2018-10-25 17-14-07 的屏幕截图"/>
          <p:cNvPicPr>
            <a:picLocks noChangeAspect="1"/>
          </p:cNvPicPr>
          <p:nvPr/>
        </p:nvPicPr>
        <p:blipFill>
          <a:blip r:embed="rId1"/>
          <a:srcRect l="15997" t="10797" r="3043" b="61538"/>
          <a:stretch>
            <a:fillRect/>
          </a:stretch>
        </p:blipFill>
        <p:spPr>
          <a:xfrm>
            <a:off x="1541780" y="2731135"/>
            <a:ext cx="8143240" cy="1565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zh-CN"/>
              <a:t>cal  显示当前月的日历</a:t>
            </a:r>
            <a:endParaRPr lang="x-none" altLang="zh-CN"/>
          </a:p>
        </p:txBody>
      </p:sp>
      <p:pic>
        <p:nvPicPr>
          <p:cNvPr id="4" name="内容占位符 3" descr="2018-10-25 15-23-00 的屏幕截图"/>
          <p:cNvPicPr>
            <a:picLocks noChangeAspect="1"/>
          </p:cNvPicPr>
          <p:nvPr>
            <p:ph idx="1"/>
          </p:nvPr>
        </p:nvPicPr>
        <p:blipFill>
          <a:blip r:embed="rId1"/>
          <a:srcRect l="15922" t="10700" r="16891" b="43246"/>
          <a:stretch>
            <a:fillRect/>
          </a:stretch>
        </p:blipFill>
        <p:spPr>
          <a:xfrm>
            <a:off x="1350010" y="1698625"/>
            <a:ext cx="6294120" cy="2426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5975" y="5226050"/>
            <a:ext cx="852678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b="1"/>
              <a:t>   </a:t>
            </a:r>
            <a:r>
              <a:rPr lang="x-none" altLang="zh-CN" sz="2800" b="1"/>
              <a:t>如果想要完整日历后面选项跟上年数     cal 2018</a:t>
            </a:r>
            <a:endParaRPr lang="x-none" altLang="zh-CN" sz="2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1511</Words>
  <Application>Kingsoft Office WPP</Application>
  <PresentationFormat>宽屏</PresentationFormat>
  <Paragraphs>163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</vt:lpstr>
      <vt:lpstr>PowerPoint 演示文稿</vt:lpstr>
      <vt:lpstr>PowerPoint 演示文稿</vt:lpstr>
      <vt:lpstr> |  管道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root</cp:lastModifiedBy>
  <cp:revision>9</cp:revision>
  <dcterms:created xsi:type="dcterms:W3CDTF">2018-10-25T10:34:05Z</dcterms:created>
  <dcterms:modified xsi:type="dcterms:W3CDTF">2018-10-25T10:34:05Z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