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282700" y="1628775"/>
            <a:ext cx="103632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2197100" y="3738563"/>
            <a:ext cx="85344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panose="02010600030101010101" pitchFamily="2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anose="02010509060101010101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latinLnBrk="0" hangingPunct="1"/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2055" name="直接连接符 2054"/>
          <p:cNvSpPr/>
          <p:nvPr/>
        </p:nvSpPr>
        <p:spPr>
          <a:xfrm>
            <a:off x="1297517" y="3141663"/>
            <a:ext cx="10367433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6837" y="406400"/>
            <a:ext cx="2595563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1" y="406400"/>
            <a:ext cx="7636220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95097" y="1600200"/>
            <a:ext cx="5087303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1354667" y="1600200"/>
            <a:ext cx="10329333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200151" y="406400"/>
            <a:ext cx="10382249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200151" y="1600200"/>
            <a:ext cx="10382249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 sz="6000">
                <a:solidFill>
                  <a:srgbClr val="FF0000"/>
                </a:solidFill>
              </a:rPr>
              <a:t>css选择器的介绍</a:t>
            </a:r>
            <a:endParaRPr lang="x-none" altLang="zh-CN" sz="600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7100" y="3729038"/>
            <a:ext cx="8534400" cy="1130300"/>
          </a:xfrm>
        </p:spPr>
        <p:txBody>
          <a:bodyPr/>
          <a:p>
            <a:r>
              <a:rPr lang="x-none" altLang="zh-CN"/>
              <a:t>                           </a:t>
            </a:r>
            <a:r>
              <a:rPr lang="x-none" altLang="zh-CN">
                <a:solidFill>
                  <a:srgbClr val="0070C0"/>
                </a:solidFill>
              </a:rPr>
              <a:t> </a:t>
            </a:r>
            <a:r>
              <a:rPr lang="x-none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x-none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----------达内云计算班级技术第4小组</a:t>
            </a:r>
            <a:endParaRPr lang="x-none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x-none" altLang="zh-CN" sz="8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x-none" altLang="zh-CN" sz="10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end</a:t>
            </a:r>
            <a:endParaRPr lang="x-none" altLang="zh-CN" sz="10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 sz="2400"/>
              <a:t>    我叫欧先磊，来自南京六合，86年出生，选择达内学习，是想让自己在社会上更具有竞争力，对家庭更有担当，对未来更有保障.</a:t>
            </a:r>
            <a:endParaRPr lang="x-none" altLang="zh-CN" sz="2400"/>
          </a:p>
        </p:txBody>
      </p:sp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>
              <a:lnSpc>
                <a:spcPct val="160000"/>
              </a:lnSpc>
            </a:pPr>
            <a:r>
              <a:rPr lang="x-none" alt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css选择器实现了对html网页里的元素一对一，一对多或者多对一的精确的控制，极大方便了对网页样式的设置。</a:t>
            </a:r>
            <a:endParaRPr lang="x-none" altLang="zh-CN" sz="4000">
              <a:ln w="1016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选择器的类型：</a:t>
            </a:r>
            <a:endParaRPr lang="x-none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                    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34480" y="1811020"/>
            <a:ext cx="4660265" cy="52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800">
                <a:cs typeface="东文宋体" charset="0"/>
                <a:sym typeface="+mn-ea"/>
              </a:rPr>
              <a:t>●            class选择器</a:t>
            </a:r>
            <a:endParaRPr lang="zh-CN" altLang="en-US" sz="2800">
              <a:cs typeface="东文宋体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9900" y="1918970"/>
            <a:ext cx="4660265" cy="52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800">
                <a:cs typeface="东文宋体" charset="0"/>
              </a:rPr>
              <a:t>  </a:t>
            </a:r>
            <a:r>
              <a:rPr lang="zh-CN" altLang="en-US" sz="2800">
                <a:cs typeface="东文宋体" charset="0"/>
              </a:rPr>
              <a:t>       </a:t>
            </a:r>
            <a:r>
              <a:rPr lang="zh-CN" altLang="en-US" sz="2800">
                <a:cs typeface="东文宋体" charset="0"/>
                <a:sym typeface="+mn-ea"/>
              </a:rPr>
              <a:t>● </a:t>
            </a:r>
            <a:r>
              <a:rPr lang="zh-CN" altLang="en-US" sz="2800">
                <a:cs typeface="东文宋体" charset="0"/>
              </a:rPr>
              <a:t>   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cs typeface="东文宋体" charset="0"/>
              </a:rPr>
              <a:t> </a:t>
            </a: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id选择器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东文宋体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425" y="3930015"/>
            <a:ext cx="4660265" cy="52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800">
                <a:cs typeface="东文宋体" charset="0"/>
                <a:sym typeface="+mn-ea"/>
              </a:rPr>
              <a:t>         ●    群组选择器</a:t>
            </a:r>
            <a:endParaRPr lang="zh-CN" altLang="en-US" sz="2800">
              <a:cs typeface="东文宋体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0355" y="2808605"/>
            <a:ext cx="4660265" cy="52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800">
                <a:cs typeface="东文宋体" charset="0"/>
                <a:sym typeface="+mn-ea"/>
              </a:rPr>
              <a:t>●            后代选择器</a:t>
            </a:r>
            <a:endParaRPr lang="zh-CN" altLang="en-US" sz="2800">
              <a:cs typeface="东文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725" y="2916555"/>
            <a:ext cx="4660265" cy="52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x-none" altLang="zh-CN" sz="2800">
                <a:cs typeface="东文宋体" charset="0"/>
                <a:sym typeface="+mn-ea"/>
              </a:rPr>
              <a:t>    </a:t>
            </a:r>
            <a:r>
              <a:rPr lang="zh-CN" altLang="en-US" sz="2800">
                <a:cs typeface="东文宋体" charset="0"/>
                <a:sym typeface="+mn-ea"/>
              </a:rPr>
              <a:t>     ●    子代选择器</a:t>
            </a:r>
            <a:endParaRPr lang="zh-CN" altLang="en-US" sz="2800">
              <a:cs typeface="东文宋体" charset="0"/>
              <a:sym typeface="+mn-ea"/>
            </a:endParaRPr>
          </a:p>
        </p:txBody>
      </p:sp>
    </p:spTree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830" y="247015"/>
            <a:ext cx="10276205" cy="581660"/>
          </a:xfrm>
        </p:spPr>
        <p:txBody>
          <a:bodyPr/>
          <a:p>
            <a:r>
              <a:rPr lang="x-none" altLang="zh-CN">
                <a:solidFill>
                  <a:srgbClr val="C00000"/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一.id选择器</a:t>
            </a:r>
            <a:endParaRPr lang="x-none" altLang="zh-CN">
              <a:solidFill>
                <a:srgbClr val="C00000"/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4305" y="1648460"/>
            <a:ext cx="10141585" cy="3629025"/>
          </a:xfrm>
        </p:spPr>
        <p:txBody>
          <a:bodyPr/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1.基本定义：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id选择器给某个特定元素设置并且具有唯一性，同一页面中最好同一id只出现一次，使用时以“#”开头。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2.用法介绍：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选择id是abc的&lt;p&gt;元素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 html:&lt;p  id="abc"&gt;内容&lt;/p&gt;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 css:  #abc {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               color:red;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        } 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725" y="52705"/>
            <a:ext cx="10227945" cy="929640"/>
          </a:xfrm>
          <a:noFill/>
          <a:ln w="9525">
            <a:noFill/>
            <a:miter/>
          </a:ln>
        </p:spPr>
        <p:txBody>
          <a:bodyPr vert="horz" rtlCol="0" anchor="ctr">
            <a:normAutofit/>
          </a:bodyPr>
          <a:p>
            <a:pPr lvl="0" algn="l"/>
            <a:r>
              <a:rPr lang="x-none" altLang="zh-CN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二.class选择器</a:t>
            </a:r>
            <a:endParaRPr lang="x-none" altLang="zh-CN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835" y="1600835"/>
            <a:ext cx="10344150" cy="3800475"/>
          </a:xfrm>
          <a:noFill/>
          <a:ln w="9525">
            <a:noFill/>
            <a:miter/>
          </a:ln>
        </p:spPr>
        <p:txBody>
          <a:bodyPr vert="horz" rtlCol="0">
            <a:normAutofit/>
            <a:scene3d>
              <a:camera prst="orthographicFront"/>
              <a:lightRig rig="threePt" dir="t"/>
            </a:scene3d>
          </a:bodyPr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1.基本定义：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选取带有指定类（class）的元素。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2.用法介绍：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为class=abc的&lt;p&gt;元素设置统一样式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html:&lt;p  class="abc"&gt;内容&lt;/p&gt;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css:  .abc{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background:yellow;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}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179705"/>
            <a:ext cx="10160000" cy="766445"/>
          </a:xfrm>
          <a:noFill/>
          <a:ln w="9525">
            <a:noFill/>
            <a:miter/>
          </a:ln>
        </p:spPr>
        <p:txBody>
          <a:bodyPr vert="horz" rtlCol="0" anchor="ctr">
            <a:normAutofit/>
          </a:bodyPr>
          <a:p>
            <a:pPr lvl="0" algn="l"/>
            <a:r>
              <a:rPr lang="x-none" altLang="zh-CN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三.子代选择器</a:t>
            </a:r>
            <a:endParaRPr lang="x-none" altLang="zh-CN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6510" y="1570990"/>
            <a:ext cx="10295890" cy="4556760"/>
          </a:xfrm>
          <a:noFill/>
          <a:ln w="9525">
            <a:noFill/>
            <a:miter/>
          </a:ln>
        </p:spPr>
        <p:txBody>
          <a:bodyPr vert="horz" rtlCol="0">
            <a:normAutofit fontScale="90000" lnSpcReduction="20000"/>
            <a:scene3d>
              <a:camera prst="orthographicFront"/>
              <a:lightRig rig="threePt" dir="t"/>
            </a:scene3d>
          </a:bodyPr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1.基本定义：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选择具有特定父元素的元素，显著特征是父元素比较好查找。如果不是父元素的直接子元素则不会被选择。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2.用法介绍：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html:&lt;div&gt;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&lt;div  id="abc"&gt;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&lt;p&gt;内容&lt;/p&gt;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&lt;/div&gt;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&lt;/div&gt;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css: #abc&gt;p {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color:red             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}</a:t>
            </a:r>
            <a:endParaRPr lang="x-none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275" y="526415"/>
            <a:ext cx="10317480" cy="660400"/>
          </a:xfrm>
          <a:noFill/>
          <a:ln w="9525">
            <a:noFill/>
            <a:miter/>
          </a:ln>
        </p:spPr>
        <p:txBody>
          <a:bodyPr vert="horz" rtlCol="0" anchor="ctr">
            <a:normAutofit/>
          </a:bodyPr>
          <a:p>
            <a:pPr lvl="0" algn="l"/>
            <a:r>
              <a:rPr lang="x-none" altLang="zh-CN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四.后代选择器</a:t>
            </a:r>
            <a:endParaRPr lang="x-none" altLang="zh-CN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6670" y="1590675"/>
            <a:ext cx="10615295" cy="4866005"/>
          </a:xfrm>
          <a:noFill/>
          <a:ln w="9525">
            <a:noFill/>
            <a:miter/>
          </a:ln>
        </p:spPr>
        <p:txBody>
          <a:bodyPr vert="horz" rtlCol="0">
            <a:normAutofit fontScale="85000" lnSpcReduction="10000"/>
            <a:scene3d>
              <a:camera prst="orthographicFront"/>
              <a:lightRig rig="threePt" dir="t"/>
            </a:scene3d>
          </a:bodyPr>
          <a:p>
            <a:pPr marL="0" lvl="0" algn="l">
              <a:buNone/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1.基本定义：</a:t>
            </a:r>
            <a:endParaRPr lang="x-none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选择某</a:t>
            </a: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个特定元素里面的所有同一类型的元素。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2.用法介绍：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html:&lt;div&gt;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&lt;div  id="abc"&gt;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    &lt;p&gt;内容&lt;/p&gt;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    &lt;b&gt;内容&lt;/b&gt;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    &lt;div&gt;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       &lt;p&gt;内容&lt;/p&gt;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       &lt;/div&gt;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   &lt;/div&gt;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&lt;/div&gt;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css: #abc p{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color:red;             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}</a:t>
            </a:r>
            <a:endParaRPr lang="x-none" altLang="zh-CN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endParaRPr lang="x-none" altLang="zh-CN" sz="22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470" y="408305"/>
            <a:ext cx="10566400" cy="726440"/>
          </a:xfrm>
          <a:noFill/>
          <a:ln w="9525">
            <a:noFill/>
            <a:miter/>
          </a:ln>
        </p:spPr>
        <p:txBody>
          <a:bodyPr vert="horz" rtlCol="0" anchor="ctr">
            <a:normAutofit/>
          </a:bodyPr>
          <a:p>
            <a:pPr lvl="0" algn="l"/>
            <a:r>
              <a:rPr lang="x-none" altLang="zh-CN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五.群组选择器</a:t>
            </a:r>
            <a:endParaRPr lang="x-none" altLang="zh-CN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725" y="1622425"/>
            <a:ext cx="10227310" cy="4506595"/>
          </a:xfrm>
          <a:noFill/>
          <a:ln w="9525">
            <a:noFill/>
            <a:miter/>
          </a:ln>
        </p:spPr>
        <p:txBody>
          <a:bodyPr vert="horz" rtlCol="0">
            <a:normAutofit/>
            <a:scene3d>
              <a:camera prst="orthographicFront"/>
              <a:lightRig rig="threePt" dir="t"/>
            </a:scene3d>
          </a:bodyPr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1.基本定义：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当很多类型不同的元素之间需要设置同一属性，可以共同调用一个定义，不同元素之间用逗号“，”隔开。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2.用法介绍：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css:  p,#abc,.cba,div {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      color:red;                             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lvl="0" algn="l">
              <a:buNone/>
            </a:pPr>
            <a:r>
              <a:rPr lang="x-none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      }</a:t>
            </a:r>
            <a:endParaRPr lang="x-none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WPS 演示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隶书</vt:lpstr>
      <vt:lpstr>东文宋体</vt:lpstr>
      <vt:lpstr>新宋体</vt:lpstr>
      <vt:lpstr>楷体</vt:lpstr>
      <vt:lpstr>微软雅黑</vt:lpstr>
      <vt:lpstr>Arial Unicode MS</vt:lpstr>
      <vt:lpstr>方正书宋_GBK</vt:lpstr>
      <vt:lpstr>Calibri</vt:lpstr>
      <vt:lpstr>日常_活页夹</vt:lpstr>
      <vt:lpstr>css选择器的介绍</vt:lpstr>
      <vt:lpstr>自我介绍</vt:lpstr>
      <vt:lpstr>PowerPoint 演示文稿</vt:lpstr>
      <vt:lpstr>选择器的类型：</vt:lpstr>
      <vt:lpstr>一.id选择器</vt:lpstr>
      <vt:lpstr>二.class选择器</vt:lpstr>
      <vt:lpstr>三.子代选择器</vt:lpstr>
      <vt:lpstr>四.后代选择器</vt:lpstr>
      <vt:lpstr>五.群组选择器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18</cp:revision>
  <dcterms:created xsi:type="dcterms:W3CDTF">2018-10-25T06:33:00Z</dcterms:created>
  <dcterms:modified xsi:type="dcterms:W3CDTF">2018-10-25T08:12:46Z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