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59" r:id="rId6"/>
    <p:sldId id="260" r:id="rId7"/>
    <p:sldId id="266" r:id="rId8"/>
    <p:sldId id="267" r:id="rId9"/>
    <p:sldId id="263" r:id="rId10"/>
    <p:sldId id="262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104900" y="119697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781300"/>
            <a:ext cx="8534400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zh-CN"/>
              <a:t>四组成员的月底学习总结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               朱波同学这个月学到了什么</a:t>
            </a:r>
            <a:endParaRPr lang="x-none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2430145" y="3308985"/>
            <a:ext cx="1334135" cy="0"/>
          </a:xfrm>
          <a:prstGeom prst="line">
            <a:avLst/>
          </a:prstGeom>
          <a:ln w="28575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530" y="2025650"/>
            <a:ext cx="10643870" cy="4100830"/>
          </a:xfrm>
        </p:spPr>
        <p:txBody>
          <a:bodyPr/>
          <a:p>
            <a:r>
              <a:rPr lang="x-none" altLang="zh-CN"/>
              <a:t>谢谢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114550"/>
            <a:ext cx="10972800" cy="2763520"/>
          </a:xfrm>
        </p:spPr>
        <p:txBody>
          <a:bodyPr/>
          <a:p>
            <a:pPr marL="0" indent="0" algn="l">
              <a:buNone/>
            </a:pPr>
            <a:r>
              <a:rPr lang="x-none" altLang="zh-CN" sz="2000"/>
              <a:t>      他叫朱波来自南京东部的偏远郊区，他90年出生，15年结婚，18年有了他第一个孩子，他学过很多东西，也做过很多职业，但这都不是他想要的，这个月初他了解到了达内，最后下定决心来到着里，他想作点什么。。。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2000"/>
              <a:t>                 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2000"/>
              <a:t>下面我们看看他这个月学到了些什么</a:t>
            </a:r>
            <a:endParaRPr lang="x-none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 descr="mp15498684_1431944180569_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840" y="365125"/>
            <a:ext cx="3951605" cy="3514090"/>
          </a:xfrm>
          <a:prstGeom prst="rect">
            <a:avLst/>
          </a:prstGeom>
        </p:spPr>
      </p:pic>
      <p:pic>
        <p:nvPicPr>
          <p:cNvPr id="5" name="图片 4" descr="mp15498684_1431944180569_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60" y="455930"/>
            <a:ext cx="4181475" cy="3411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3685" y="4338320"/>
            <a:ext cx="32981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让黑的变白的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71970" y="4396105"/>
            <a:ext cx="29743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白的变黑的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什么是CSS？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62100"/>
            <a:ext cx="10972800" cy="4525963"/>
          </a:xfrm>
        </p:spPr>
        <p:txBody>
          <a:bodyPr/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   CSS全称为Cascading Style Sheets，中文翻译为“层叠样式表”，简称CSS样式表，所以称之为层叠样式表（Cascading Stylesheet）简称CSS。在网页制作时采用CSS技术，可以有效地对页面的布局、字体、颜色、背景和其它效果实现更加精确的控制。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他类似于网页的外挂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5475" y="1528445"/>
            <a:ext cx="2873375" cy="789305"/>
          </a:xfrm>
          <a:solidFill>
            <a:schemeClr val="accent1">
              <a:lumMod val="50000"/>
            </a:schemeClr>
          </a:solidFill>
        </p:spPr>
        <p:txBody>
          <a:bodyPr/>
          <a:p>
            <a:pPr marL="0" indent="0" algn="ctr">
              <a:buNone/>
            </a:pPr>
            <a:r>
              <a:rPr lang="x-none" altLang="zh-CN"/>
              <a:t> 网站页面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917180" y="2997835"/>
            <a:ext cx="1221105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布局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905750" y="2311400"/>
            <a:ext cx="121285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颜色</a:t>
            </a:r>
            <a:endParaRPr lang="x-none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572385" y="2350135"/>
            <a:ext cx="115824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宽度</a:t>
            </a:r>
            <a:endParaRPr lang="x-none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101340" y="3065145"/>
            <a:ext cx="117348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字体</a:t>
            </a:r>
            <a:endParaRPr lang="x-none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280150" y="3084830"/>
            <a:ext cx="1153795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背景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1690" y="3094990"/>
            <a:ext cx="119126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高度</a:t>
            </a:r>
            <a:endParaRPr lang="x-none" altLang="zh-CN"/>
          </a:p>
        </p:txBody>
      </p:sp>
      <p:cxnSp>
        <p:nvCxnSpPr>
          <p:cNvPr id="20" name="直接箭头连接符 19"/>
          <p:cNvCxnSpPr>
            <a:stCxn id="17" idx="0"/>
          </p:cNvCxnSpPr>
          <p:nvPr/>
        </p:nvCxnSpPr>
        <p:spPr>
          <a:xfrm flipH="1" flipV="1">
            <a:off x="6510020" y="2565400"/>
            <a:ext cx="347345" cy="519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0"/>
          </p:cNvCxnSpPr>
          <p:nvPr/>
        </p:nvCxnSpPr>
        <p:spPr>
          <a:xfrm flipV="1">
            <a:off x="5227320" y="2555875"/>
            <a:ext cx="405765" cy="5391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1"/>
          </p:cNvCxnSpPr>
          <p:nvPr/>
        </p:nvCxnSpPr>
        <p:spPr>
          <a:xfrm flipH="1" flipV="1">
            <a:off x="7129145" y="2460625"/>
            <a:ext cx="788035" cy="7213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</p:cNvCxnSpPr>
          <p:nvPr/>
        </p:nvCxnSpPr>
        <p:spPr>
          <a:xfrm flipV="1">
            <a:off x="3730625" y="2317750"/>
            <a:ext cx="59626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406005" y="2241550"/>
            <a:ext cx="394970" cy="1968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0"/>
          </p:cNvCxnSpPr>
          <p:nvPr/>
        </p:nvCxnSpPr>
        <p:spPr>
          <a:xfrm flipV="1">
            <a:off x="3688080" y="2422525"/>
            <a:ext cx="838835" cy="642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55490" y="4491355"/>
            <a:ext cx="291719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x-none" altLang="zh-CN" sz="3600"/>
              <a:t>css</a:t>
            </a:r>
            <a:endParaRPr lang="x-none" altLang="zh-CN" sz="3600"/>
          </a:p>
        </p:txBody>
      </p:sp>
      <p:cxnSp>
        <p:nvCxnSpPr>
          <p:cNvPr id="31" name="曲线连接符 30"/>
          <p:cNvCxnSpPr>
            <a:stCxn id="14" idx="1"/>
            <a:endCxn id="26" idx="1"/>
          </p:cNvCxnSpPr>
          <p:nvPr/>
        </p:nvCxnSpPr>
        <p:spPr>
          <a:xfrm rot="10800000" flipH="1" flipV="1">
            <a:off x="2571750" y="2534285"/>
            <a:ext cx="1983105" cy="2277110"/>
          </a:xfrm>
          <a:prstGeom prst="curvedConnector3">
            <a:avLst>
              <a:gd name="adj1" fmla="val -12008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6" idx="2"/>
            <a:endCxn id="26" idx="0"/>
          </p:cNvCxnSpPr>
          <p:nvPr/>
        </p:nvCxnSpPr>
        <p:spPr>
          <a:xfrm rot="5400000" flipV="1">
            <a:off x="4321810" y="2798445"/>
            <a:ext cx="1058545" cy="2326005"/>
          </a:xfrm>
          <a:prstGeom prst="curvedConnector3">
            <a:avLst>
              <a:gd name="adj1" fmla="val 50030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8" idx="2"/>
            <a:endCxn id="26" idx="0"/>
          </p:cNvCxnSpPr>
          <p:nvPr/>
        </p:nvCxnSpPr>
        <p:spPr>
          <a:xfrm rot="5400000" flipV="1">
            <a:off x="5106035" y="3583305"/>
            <a:ext cx="1028700" cy="786765"/>
          </a:xfrm>
          <a:prstGeom prst="curvedConnector3">
            <a:avLst>
              <a:gd name="adj1" fmla="val 49969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7" idx="2"/>
            <a:endCxn id="26" idx="0"/>
          </p:cNvCxnSpPr>
          <p:nvPr/>
        </p:nvCxnSpPr>
        <p:spPr>
          <a:xfrm rot="5400000">
            <a:off x="5916295" y="3550285"/>
            <a:ext cx="1038860" cy="84328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1" idx="2"/>
            <a:endCxn id="26" idx="0"/>
          </p:cNvCxnSpPr>
          <p:nvPr/>
        </p:nvCxnSpPr>
        <p:spPr>
          <a:xfrm rot="5400000">
            <a:off x="6708140" y="2670810"/>
            <a:ext cx="1125855" cy="2513965"/>
          </a:xfrm>
          <a:prstGeom prst="curvedConnector3">
            <a:avLst>
              <a:gd name="adj1" fmla="val 50028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2" idx="3"/>
            <a:endCxn id="26" idx="3"/>
          </p:cNvCxnSpPr>
          <p:nvPr/>
        </p:nvCxnSpPr>
        <p:spPr>
          <a:xfrm flipH="1">
            <a:off x="7472680" y="2495550"/>
            <a:ext cx="1645920" cy="2315845"/>
          </a:xfrm>
          <a:prstGeom prst="curvedConnector3">
            <a:avLst>
              <a:gd name="adj1" fmla="val -14468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835"/>
            <a:ext cx="10972800" cy="1420495"/>
          </a:xfrm>
        </p:spPr>
        <p:txBody>
          <a:bodyPr/>
          <a:p>
            <a:pPr marL="0" indent="0">
              <a:buNone/>
            </a:pPr>
            <a:r>
              <a:rPr lang="x-none" altLang="zh-CN" sz="2400"/>
              <a:t>       css可以直接把需要网页所呈现的效果，通过关键词直接以命令的形式写在css文件中，可以批量操作同种关键词，突现其方便快捷的一面，省去需要修改时的反复查找命令的时间。</a:t>
            </a:r>
            <a:endParaRPr lang="x-none" altLang="zh-CN" sz="2400"/>
          </a:p>
        </p:txBody>
      </p:sp>
      <p:pic>
        <p:nvPicPr>
          <p:cNvPr id="5" name="图片 4" descr="2018-10-25 12-33-40 的屏幕截图"/>
          <p:cNvPicPr>
            <a:picLocks noChangeAspect="1"/>
          </p:cNvPicPr>
          <p:nvPr/>
        </p:nvPicPr>
        <p:blipFill>
          <a:blip r:embed="rId1"/>
          <a:srcRect l="39918" t="19147" r="12891" b="20685"/>
          <a:stretch>
            <a:fillRect/>
          </a:stretch>
        </p:blipFill>
        <p:spPr>
          <a:xfrm>
            <a:off x="767715" y="2864485"/>
            <a:ext cx="6730365" cy="3404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32375" y="756920"/>
            <a:ext cx="708279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css文件可以在网页源代码的head 标记里，通过 link 来关联二者</a:t>
            </a:r>
            <a:endParaRPr lang="x-none" altLang="zh-CN"/>
          </a:p>
          <a:p>
            <a:r>
              <a:rPr lang="x-none" altLang="zh-CN"/>
              <a:t>&lt;link href="xx.css" rel="stylesheet" type="text/css"&gt;</a:t>
            </a:r>
            <a:endParaRPr lang="x-none" altLang="zh-CN"/>
          </a:p>
        </p:txBody>
      </p:sp>
      <p:pic>
        <p:nvPicPr>
          <p:cNvPr id="8" name="图片 7" descr="2018-10-25 13-00-37 的屏幕截图"/>
          <p:cNvPicPr>
            <a:picLocks noChangeAspect="1"/>
          </p:cNvPicPr>
          <p:nvPr/>
        </p:nvPicPr>
        <p:blipFill>
          <a:blip r:embed="rId1"/>
          <a:srcRect l="-196" t="6837" r="49931" b="4402"/>
          <a:stretch>
            <a:fillRect/>
          </a:stretch>
        </p:blipFill>
        <p:spPr>
          <a:xfrm>
            <a:off x="1106170" y="1805305"/>
            <a:ext cx="4068445" cy="3602355"/>
          </a:xfrm>
          <a:prstGeom prst="rect">
            <a:avLst/>
          </a:prstGeom>
        </p:spPr>
      </p:pic>
      <p:pic>
        <p:nvPicPr>
          <p:cNvPr id="9" name="图片 8" descr="2018-10-25 13-00-40 的屏幕截图"/>
          <p:cNvPicPr>
            <a:picLocks noChangeAspect="1"/>
          </p:cNvPicPr>
          <p:nvPr/>
        </p:nvPicPr>
        <p:blipFill>
          <a:blip r:embed="rId2"/>
          <a:srcRect l="-1014" t="7228" r="52336" b="4859"/>
          <a:stretch>
            <a:fillRect/>
          </a:stretch>
        </p:blipFill>
        <p:spPr>
          <a:xfrm>
            <a:off x="7426325" y="1945640"/>
            <a:ext cx="3264535" cy="330708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2921635" y="2243455"/>
            <a:ext cx="454660" cy="434975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553710" y="4062730"/>
            <a:ext cx="1538605" cy="0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572760" y="3810635"/>
            <a:ext cx="1499870" cy="0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5340" y="412115"/>
            <a:ext cx="2447925" cy="2447925"/>
          </a:xfrm>
          <a:prstGeom prst="rect">
            <a:avLst/>
          </a:prstGeom>
        </p:spPr>
      </p:pic>
      <p:pic>
        <p:nvPicPr>
          <p:cNvPr id="5" name="内容占位符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2418080"/>
            <a:ext cx="2179955" cy="2022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文本框 6"/>
          <p:cNvSpPr txBox="1"/>
          <p:nvPr/>
        </p:nvSpPr>
        <p:spPr>
          <a:xfrm>
            <a:off x="3705860" y="724535"/>
            <a:ext cx="4604385" cy="180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800"/>
              <a:t>css也好比是衣服</a:t>
            </a:r>
            <a:endParaRPr lang="x-none" altLang="zh-CN" sz="2800"/>
          </a:p>
          <a:p>
            <a:pPr algn="ctr"/>
            <a:r>
              <a:rPr lang="x-none" altLang="zh-CN" sz="2800"/>
              <a:t>你一个人（网页）</a:t>
            </a:r>
            <a:endParaRPr lang="x-none" altLang="zh-CN" sz="2800"/>
          </a:p>
          <a:p>
            <a:pPr algn="ctr"/>
            <a:r>
              <a:rPr lang="x-none" altLang="zh-CN" sz="2800"/>
              <a:t>可以有好多的衣服（css）实现百变多样</a:t>
            </a:r>
            <a:endParaRPr lang="x-none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3735070" y="2736850"/>
            <a:ext cx="4276725" cy="180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800"/>
              <a:t>当然</a:t>
            </a:r>
            <a:endParaRPr lang="x-none" altLang="zh-CN" sz="2800"/>
          </a:p>
          <a:p>
            <a:pPr algn="ctr"/>
            <a:r>
              <a:rPr lang="x-none" altLang="zh-CN" sz="2800"/>
              <a:t>你也可以一件衣服多人穿</a:t>
            </a:r>
            <a:endParaRPr lang="x-none" altLang="zh-CN" sz="2800"/>
          </a:p>
          <a:p>
            <a:pPr algn="ctr"/>
            <a:r>
              <a:rPr lang="x-none" altLang="zh-CN" sz="2800"/>
              <a:t>不过</a:t>
            </a:r>
            <a:endParaRPr lang="x-none" altLang="zh-CN" sz="2800"/>
          </a:p>
          <a:p>
            <a:pPr algn="ctr"/>
            <a:r>
              <a:rPr lang="x-none" altLang="zh-CN" sz="2800"/>
              <a:t>主要还是看气质（兼容性）</a:t>
            </a:r>
            <a:endParaRPr lang="x-none" altLang="zh-CN" sz="2800"/>
          </a:p>
        </p:txBody>
      </p:sp>
      <p:pic>
        <p:nvPicPr>
          <p:cNvPr id="9" name="图片 8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45" y="4773930"/>
            <a:ext cx="2710180" cy="1598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7545" y="2108200"/>
            <a:ext cx="3145155" cy="946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400"/>
              <a:t>常见的样式：</a:t>
            </a:r>
            <a:endParaRPr lang="x-none" altLang="zh-CN" sz="1400"/>
          </a:p>
          <a:p>
            <a:r>
              <a:rPr lang="x-none" altLang="zh-CN" sz="1400"/>
              <a:t>字体颜色    color:red</a:t>
            </a:r>
            <a:endParaRPr lang="x-none" altLang="zh-CN" sz="1400"/>
          </a:p>
          <a:p>
            <a:r>
              <a:rPr lang="x-none" altLang="zh-CN" sz="1400"/>
              <a:t>背景颜色    background</a:t>
            </a:r>
            <a:endParaRPr lang="x-none" altLang="zh-CN" sz="1400"/>
          </a:p>
          <a:p>
            <a:r>
              <a:rPr lang="x-none" altLang="zh-CN" sz="1400"/>
              <a:t>宽和高      width    height</a:t>
            </a:r>
            <a:endParaRPr lang="x-none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4393565" y="1045845"/>
            <a:ext cx="4633595" cy="1372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边框        border</a:t>
            </a:r>
            <a:endParaRPr lang="zh-CN" altLang="en-US" sz="1400"/>
          </a:p>
          <a:p>
            <a:r>
              <a:rPr lang="zh-CN" altLang="en-US" sz="1400"/>
              <a:t>border: 1px         solid         red;</a:t>
            </a:r>
            <a:endParaRPr lang="zh-CN" altLang="en-US" sz="1400"/>
          </a:p>
          <a:p>
            <a:r>
              <a:rPr lang="zh-CN" altLang="en-US" sz="1400"/>
              <a:t>             边框粗细  边框样式   颜色</a:t>
            </a:r>
            <a:endParaRPr lang="zh-CN" altLang="en-US" sz="1400"/>
          </a:p>
          <a:p>
            <a:r>
              <a:rPr lang="zh-CN" altLang="en-US" sz="1400"/>
              <a:t>	              double  双线</a:t>
            </a:r>
            <a:endParaRPr lang="zh-CN" altLang="en-US" sz="1400"/>
          </a:p>
          <a:p>
            <a:r>
              <a:rPr lang="zh-CN" altLang="en-US" sz="1400"/>
              <a:t>	              dashed  虚线</a:t>
            </a:r>
            <a:endParaRPr lang="zh-CN" altLang="en-US" sz="1400"/>
          </a:p>
          <a:p>
            <a:r>
              <a:rPr lang="zh-CN" altLang="en-US" sz="1400"/>
              <a:t>	              dotted  点划线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02920" y="3522980"/>
            <a:ext cx="5087620" cy="732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定位        position   top   bottom  left   right</a:t>
            </a:r>
            <a:endParaRPr lang="zh-CN" altLang="en-US" sz="1400"/>
          </a:p>
          <a:p>
            <a:r>
              <a:rPr lang="zh-CN" altLang="en-US" sz="1400"/>
              <a:t>显示方式    float   flex</a:t>
            </a:r>
            <a:endParaRPr lang="zh-CN" altLang="en-US" sz="1400"/>
          </a:p>
          <a:p>
            <a:r>
              <a:rPr lang="zh-CN" altLang="en-US" sz="1400"/>
              <a:t>间距        margin   padding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620395" y="4856480"/>
            <a:ext cx="27584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border-radius: 8px; </a:t>
            </a:r>
            <a:endParaRPr lang="zh-CN" altLang="en-US" sz="1400"/>
          </a:p>
          <a:p>
            <a:r>
              <a:rPr lang="zh-CN" altLang="en-US" sz="1400"/>
              <a:t>	圆角半径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8003540" y="1180465"/>
            <a:ext cx="3444875" cy="1159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padding: 10px;          内间距</a:t>
            </a:r>
            <a:endParaRPr lang="zh-CN" altLang="en-US" sz="1400"/>
          </a:p>
          <a:p>
            <a:r>
              <a:rPr lang="zh-CN" altLang="en-US" sz="1400"/>
              <a:t>	padding-left:10px;</a:t>
            </a:r>
            <a:endParaRPr lang="zh-CN" altLang="en-US" sz="1400"/>
          </a:p>
          <a:p>
            <a:r>
              <a:rPr lang="zh-CN" altLang="en-US" sz="1400"/>
              <a:t>	padding-right:10px;</a:t>
            </a:r>
            <a:endParaRPr lang="zh-CN" altLang="en-US" sz="1400"/>
          </a:p>
          <a:p>
            <a:r>
              <a:rPr lang="zh-CN" altLang="en-US" sz="1400"/>
              <a:t>	padding-top:10px;</a:t>
            </a:r>
            <a:endParaRPr lang="zh-CN" altLang="en-US" sz="1400"/>
          </a:p>
          <a:p>
            <a:r>
              <a:rPr lang="zh-CN" altLang="en-US" sz="1400"/>
              <a:t>	padding-bottom:10px;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8911590" y="3733165"/>
            <a:ext cx="239966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。。。。。。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681855" y="3559175"/>
            <a:ext cx="404241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margin:  50px    20px   30px   0;</a:t>
            </a:r>
            <a:endParaRPr lang="zh-CN" altLang="en-US" sz="1400"/>
          </a:p>
          <a:p>
            <a:r>
              <a:rPr lang="zh-CN" altLang="en-US" sz="1400"/>
              <a:t>               上         右        下      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把标记里的内容居中：text-align:center;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把标记本身居中margin: 0 auto;</a:t>
            </a:r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深蓝科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WPS 演示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方正书宋_GBK</vt:lpstr>
      <vt:lpstr>Arial Unicode MS</vt:lpstr>
      <vt:lpstr>微软雅黑</vt:lpstr>
      <vt:lpstr>Calibri</vt:lpstr>
      <vt:lpstr>深蓝科技</vt:lpstr>
      <vt:lpstr>四组成员的月底学习总结</vt:lpstr>
      <vt:lpstr>PowerPoint 演示文稿</vt:lpstr>
      <vt:lpstr>PowerPoint 演示文稿</vt:lpstr>
      <vt:lpstr>什么是CSS？</vt:lpstr>
      <vt:lpstr>他类似于网页的外挂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9</cp:revision>
  <dcterms:created xsi:type="dcterms:W3CDTF">2018-10-25T05:17:00Z</dcterms:created>
  <dcterms:modified xsi:type="dcterms:W3CDTF">2018-10-25T06:19:20Z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  <property fmtid="{D5CDD505-2E9C-101B-9397-08002B2CF9AE}" pid="3" name="KSORubyTemplateID">
    <vt:lpwstr>2</vt:lpwstr>
  </property>
</Properties>
</file>