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1" r:id="rId4"/>
    <p:sldId id="262" r:id="rId5"/>
    <p:sldId id="257" r:id="rId6"/>
    <p:sldId id="268" r:id="rId8"/>
    <p:sldId id="259" r:id="rId9"/>
    <p:sldId id="263" r:id="rId10"/>
    <p:sldId id="258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-n：sed后面加选项-n的话只会输出筛选出的内容，如果不加-n的话会输出筛选出的内容和全部内容</a:t>
            </a:r>
            <a:endParaRPr lang="x-none" altLang="zh-CN"/>
          </a:p>
          <a:p>
            <a:r>
              <a:rPr lang="x-none" altLang="zh-CN"/>
              <a:t>-i：sed后面加选项-i就可以修改源文件并且保存到硬盘</a:t>
            </a:r>
            <a:endParaRPr lang="x-none" altLang="zh-CN"/>
          </a:p>
          <a:p>
            <a:r>
              <a:rPr lang="x-none" altLang="zh-CN"/>
              <a:t>-r：sed后面加-r选项是支持扩展正则包括（{}、+、| 或者、？）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输出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1300" y="2254250"/>
            <a:ext cx="9144000" cy="1689735"/>
          </a:xfrm>
        </p:spPr>
        <p:txBody>
          <a:bodyPr/>
          <a:p>
            <a:pPr algn="ctr" fontAlgn="ctr"/>
            <a:r>
              <a:rPr lang="x-none" altLang="zh-CN" b="1"/>
              <a:t>sed流编辑器</a:t>
            </a:r>
            <a:endParaRPr lang="x-none" altLang="zh-CN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567690"/>
            <a:ext cx="10515600" cy="5347970"/>
          </a:xfrm>
        </p:spPr>
        <p:txBody>
          <a:bodyPr/>
          <a:p>
            <a:pPr marL="0" indent="0">
              <a:buNone/>
            </a:pPr>
            <a:r>
              <a:rPr lang="x-none" altLang="zh-CN">
                <a:sym typeface="+mn-ea"/>
              </a:rPr>
              <a:t>	sed -rn "/\bcat\b/p" a.txt （输出以cat单词为边界的行）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/>
              <a:t>	</a:t>
            </a:r>
            <a:r>
              <a:rPr lang="x-none" altLang="zh-CN">
                <a:sym typeface="+mn-ea"/>
              </a:rPr>
              <a:t>sed -rn "/o{2}/p" a.txt     （输出两个o在一起的行）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 descr="2018-10-25 10-26-47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60" y="1203960"/>
            <a:ext cx="4237990" cy="1819275"/>
          </a:xfrm>
          <a:prstGeom prst="rect">
            <a:avLst/>
          </a:prstGeom>
          <a:ln w="28575" cmpd="sng">
            <a:solidFill>
              <a:schemeClr val="accent5"/>
            </a:solidFill>
            <a:prstDash val="solid"/>
          </a:ln>
        </p:spPr>
      </p:pic>
      <p:pic>
        <p:nvPicPr>
          <p:cNvPr id="5" name="图片 4" descr="2018-10-25 12-34-17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4444365"/>
            <a:ext cx="3980815" cy="1123950"/>
          </a:xfrm>
          <a:prstGeom prst="rect">
            <a:avLst/>
          </a:prstGeom>
          <a:ln w="28575" cmpd="sng">
            <a:solidFill>
              <a:schemeClr val="accent1"/>
            </a:solidFill>
            <a:prstDash val="solid"/>
          </a:ln>
        </p:spPr>
      </p:pic>
      <p:pic>
        <p:nvPicPr>
          <p:cNvPr id="6" name="图片 5" descr="2018-10-25 12-34-55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0" y="4687570"/>
            <a:ext cx="4248785" cy="51435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000" b="1"/>
              <a:t>简介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725" y="22453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zh-CN"/>
              <a:t>sed是一项Linux指令，可以打印或者修改文件的内容。功能同awk类似，差别在于，awk只能读取不能修改，sed对列处理的功能要差一些，awk的功能复杂，对列处理的功能比较强大。</a:t>
            </a:r>
            <a:endParaRPr lang="x-none" altLang="zh-CN"/>
          </a:p>
        </p:txBody>
      </p:sp>
      <p:pic>
        <p:nvPicPr>
          <p:cNvPr id="4" name="图片 3" descr="2018-10-25 08-26-5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3741420"/>
            <a:ext cx="6961505" cy="2233295"/>
          </a:xfrm>
          <a:prstGeom prst="rect">
            <a:avLst/>
          </a:prstGeom>
          <a:ln w="28575" cap="flat" cmpd="sng">
            <a:solidFill>
              <a:schemeClr val="accent5"/>
            </a:solidFill>
            <a:prstDash val="solid"/>
            <a:beve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360" y="356235"/>
            <a:ext cx="10506075" cy="1334770"/>
          </a:xfrm>
        </p:spPr>
        <p:txBody>
          <a:bodyPr/>
          <a:p>
            <a:r>
              <a:rPr lang="x-none" altLang="zh-CN" sz="4000" b="1"/>
              <a:t>sed主要分为以下三个部分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 fontAlgn="auto">
              <a:lnSpc>
                <a:spcPct val="150000"/>
              </a:lnSpc>
              <a:buFont typeface="+mj-ea"/>
              <a:buNone/>
            </a:pPr>
            <a:r>
              <a:rPr lang="x-none" altLang="zh-CN" sz="4000" b="1">
                <a:sym typeface="+mn-ea"/>
              </a:rPr>
              <a:t>一、选项</a:t>
            </a:r>
            <a:endParaRPr lang="x-none" altLang="zh-CN" sz="4000" b="1"/>
          </a:p>
          <a:p>
            <a:pPr marL="0" indent="0" algn="l" fontAlgn="auto">
              <a:lnSpc>
                <a:spcPct val="150000"/>
              </a:lnSpc>
              <a:buFont typeface="+mj-ea"/>
              <a:buNone/>
            </a:pPr>
            <a:r>
              <a:rPr lang="x-none" altLang="zh-CN" sz="4000" b="1">
                <a:sym typeface="+mn-ea"/>
              </a:rPr>
              <a:t>二、操作</a:t>
            </a:r>
            <a:endParaRPr lang="x-none" altLang="zh-CN" sz="4000" b="1"/>
          </a:p>
          <a:p>
            <a:pPr marL="0" indent="0" algn="l" fontAlgn="auto">
              <a:lnSpc>
                <a:spcPct val="150000"/>
              </a:lnSpc>
              <a:buFont typeface="+mj-ea"/>
              <a:buNone/>
            </a:pPr>
            <a:r>
              <a:rPr lang="x-none" altLang="zh-CN" sz="4000" b="1">
                <a:sym typeface="+mn-ea"/>
              </a:rPr>
              <a:t>三、条件</a:t>
            </a:r>
            <a:endParaRPr lang="x-none" altLang="zh-CN" sz="4000" b="1"/>
          </a:p>
          <a:p>
            <a:pPr marL="0" indent="0" algn="l" fontAlgn="auto">
              <a:lnSpc>
                <a:spcPct val="150000"/>
              </a:lnSpc>
              <a:buFont typeface="+mj-ea"/>
              <a:buNone/>
            </a:pPr>
            <a:endParaRPr lang="zh-C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Font typeface="+mj-ea"/>
            </a:pPr>
            <a:r>
              <a:rPr lang="x-none" altLang="zh-CN" sz="4000" b="1"/>
              <a:t>一、选项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Font typeface="Wingdings" panose="05000000000000000000" pitchFamily="2" charset="2"/>
              <a:buNone/>
            </a:pPr>
            <a:r>
              <a:rPr lang="x-none" altLang="zh-CN" sz="3200"/>
              <a:t>1.格式：</a:t>
            </a:r>
            <a:r>
              <a:rPr lang="x-none" altLang="zh-CN"/>
              <a:t>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sed  [选项] “条件和操作” 文件</a:t>
            </a:r>
            <a:endParaRPr lang="x-none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x-none" altLang="zh-CN" sz="3200"/>
              <a:t>2.选项：                  </a:t>
            </a:r>
            <a:endParaRPr lang="x-none" altLang="zh-CN" sz="3200"/>
          </a:p>
          <a:p>
            <a:pPr marL="0" indent="0">
              <a:buFont typeface="+mj-lt"/>
              <a:buNone/>
            </a:pPr>
            <a:r>
              <a:rPr lang="x-none" altLang="zh-CN"/>
              <a:t>1.  -n  屏蔽默认输出</a:t>
            </a: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/>
              <a:t> </a:t>
            </a: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</p:txBody>
      </p:sp>
      <p:pic>
        <p:nvPicPr>
          <p:cNvPr id="4" name="图片 3" descr="2018-10-25 14-41-08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4646930"/>
            <a:ext cx="4171315" cy="108585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 descr="2018-10-25 14-41-48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3594735"/>
            <a:ext cx="4457065" cy="315214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>
                <a:sym typeface="+mn-ea"/>
              </a:rPr>
              <a:t>一、选项</a:t>
            </a:r>
            <a:endParaRPr lang="x-none" altLang="zh-CN" b="1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255" y="2193290"/>
            <a:ext cx="10515600" cy="2659380"/>
          </a:xfrm>
        </p:spPr>
        <p:txBody>
          <a:bodyPr/>
          <a:p>
            <a:pPr marL="0" indent="0">
              <a:buFont typeface="+mj-lt"/>
              <a:buNone/>
            </a:pPr>
            <a:r>
              <a:rPr lang="x-none" altLang="zh-CN">
                <a:sym typeface="+mn-ea"/>
              </a:rPr>
              <a:t>2. -i  修改源文件保存到硬盘</a:t>
            </a: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>
                <a:sym typeface="+mn-ea"/>
              </a:rPr>
              <a:t>3. -r  支持扩展正则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Font typeface="+mj-ea"/>
            </a:pPr>
            <a:r>
              <a:rPr lang="x-none" altLang="zh-CN" sz="4000" b="1"/>
              <a:t>二、操作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673860"/>
            <a:ext cx="11608435" cy="5113655"/>
          </a:xfrm>
        </p:spPr>
        <p:txBody>
          <a:bodyPr>
            <a:normAutofit/>
          </a:bodyPr>
          <a:p>
            <a:pPr marL="0" indent="0">
              <a:buFont typeface="+mj-lt"/>
              <a:buNone/>
            </a:pPr>
            <a:r>
              <a:rPr lang="x-none" altLang="zh-CN"/>
              <a:t>sed的操作分为：</a:t>
            </a: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/>
              <a:t>	p（打印）、d（删除）、s（替换关键字）</a:t>
            </a: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/>
              <a:t>	a（追加）、i（插入）、c（替换行）</a:t>
            </a:r>
            <a:endParaRPr lang="x-none" altLang="zh-CN"/>
          </a:p>
          <a:p>
            <a:pPr marL="0" indent="0">
              <a:buFont typeface="+mj-lt"/>
              <a:buNone/>
            </a:pPr>
            <a:endParaRPr lang="x-none" altLang="zh-CN"/>
          </a:p>
          <a:p>
            <a:pPr marL="0" indent="0">
              <a:buFont typeface="+mj-lt"/>
              <a:buNone/>
            </a:pPr>
            <a:r>
              <a:rPr lang="x-none" altLang="zh-CN"/>
              <a:t>举例：</a:t>
            </a:r>
            <a:endParaRPr lang="x-none" altLang="zh-CN" sz="2000"/>
          </a:p>
          <a:p>
            <a:pPr marL="0" indent="0">
              <a:buFont typeface="+mj-lt"/>
              <a:buNone/>
            </a:pPr>
            <a:r>
              <a:rPr lang="x-none" altLang="zh-CN" sz="2000"/>
              <a:t>1. p （打印）</a:t>
            </a:r>
            <a:endParaRPr lang="x-none" altLang="zh-CN" sz="2000"/>
          </a:p>
          <a:p>
            <a:pPr marL="0" indent="0">
              <a:lnSpc>
                <a:spcPct val="100000"/>
              </a:lnSpc>
              <a:buFont typeface="+mj-lt"/>
              <a:buNone/>
            </a:pPr>
            <a:r>
              <a:rPr lang="x-none" altLang="zh-CN" sz="2000"/>
              <a:t>     sed -n "/root/p" a.txt  （输出包含root的行）</a:t>
            </a:r>
            <a:endParaRPr lang="x-none" altLang="zh-CN" sz="2000"/>
          </a:p>
          <a:p>
            <a:pPr marL="0" indent="0">
              <a:buFont typeface="+mj-lt"/>
              <a:buNone/>
            </a:pPr>
            <a:r>
              <a:rPr lang="x-none" altLang="zh-CN" sz="2000"/>
              <a:t>2. d  (删除)</a:t>
            </a:r>
            <a:endParaRPr lang="x-none" altLang="zh-CN" sz="2000"/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-n "/root/d" a.txt  （删除包含root的行打印）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-i "/root/d" a.txt  （删除包含root的行并保存到硬盘）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endParaRPr lang="x-none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830580"/>
            <a:ext cx="10844530" cy="5967095"/>
          </a:xfrm>
        </p:spPr>
        <p:txBody>
          <a:bodyPr>
            <a:normAutofit/>
          </a:bodyPr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3. s（替换关键字）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格式:s/老数据/新数据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-n(-i) "s/old/new" a.txt    （-n替换第一个关键字打印，-i替换并保存到硬盘）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-n(-i) "s/old/new/g" a.txt  （-n替换所有关键字打印，-i替换并保存到硬盘）</a:t>
            </a:r>
            <a:endParaRPr lang="x-none" altLang="zh-CN" sz="20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x-none" altLang="zh-CN" sz="2000">
                <a:sym typeface="+mn-ea"/>
              </a:rPr>
              <a:t>     sed -n(-i) "3s/old/new" a.txt   （-n替换第三行第一个关键字，-i替换并保存）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4. a（追加）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     </a:t>
            </a:r>
            <a:r>
              <a:rPr lang="x-none" altLang="zh-CN" sz="2000">
                <a:sym typeface="+mn-ea"/>
              </a:rPr>
              <a:t>sed -i "2a hello" a.txt  (在第二行后面追加hello)</a:t>
            </a:r>
            <a:endParaRPr lang="x-none" altLang="zh-CN" sz="2000">
              <a:sym typeface="+mn-ea"/>
            </a:endParaRPr>
          </a:p>
          <a:p>
            <a:pPr marL="0" indent="0">
              <a:buNone/>
            </a:pPr>
            <a:r>
              <a:rPr lang="x-none" altLang="zh-CN" sz="2000"/>
              <a:t>5. i（插入）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     </a:t>
            </a:r>
            <a:r>
              <a:rPr lang="x-none" altLang="zh-CN" sz="2000">
                <a:sym typeface="+mn-ea"/>
              </a:rPr>
              <a:t>sed -i "2i hello" a.txt （在第二行的前面插入hello）</a:t>
            </a:r>
            <a:endParaRPr lang="x-none" altLang="zh-CN" sz="2000">
              <a:sym typeface="+mn-ea"/>
            </a:endParaRPr>
          </a:p>
          <a:p>
            <a:pPr marL="0" indent="0">
              <a:buNone/>
            </a:pPr>
            <a:r>
              <a:rPr lang="x-none" altLang="zh-CN" sz="2000"/>
              <a:t>6. c（替换行）</a:t>
            </a:r>
            <a:endParaRPr lang="x-none" altLang="zh-CN" sz="2000"/>
          </a:p>
          <a:p>
            <a:pPr marL="0" indent="0">
              <a:buNone/>
            </a:pPr>
            <a:r>
              <a:rPr lang="x-none" altLang="zh-CN" sz="2000"/>
              <a:t>     </a:t>
            </a:r>
            <a:r>
              <a:rPr lang="x-none" altLang="zh-CN" sz="2000">
                <a:sym typeface="+mn-ea"/>
              </a:rPr>
              <a:t>sed -i "6c hello" a.txt （把第六行整体替换为hello）</a:t>
            </a:r>
            <a:endParaRPr lang="x-none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000" b="1"/>
              <a:t>三、条件</a:t>
            </a:r>
            <a:endParaRPr lang="x-none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990" y="1593215"/>
            <a:ext cx="10515600" cy="4912360"/>
          </a:xfrm>
        </p:spPr>
        <p:txBody>
          <a:bodyPr>
            <a:normAutofit/>
          </a:bodyPr>
          <a:p>
            <a:pPr marL="0" indent="0">
              <a:buFont typeface="Wingdings" panose="05000000000000000000" pitchFamily="2" charset="2"/>
              <a:buNone/>
            </a:pPr>
            <a:r>
              <a:rPr lang="x-none" altLang="zh-CN"/>
              <a:t>条件分为以下两种：</a:t>
            </a:r>
            <a:endParaRPr lang="x-none" altLang="zh-CN"/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/>
              <a:t>1.行号</a:t>
            </a:r>
            <a:endParaRPr lang="x-none" altLang="zh-CN"/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 sz="2400"/>
              <a:t>	举例：</a:t>
            </a:r>
            <a:endParaRPr lang="x-none" altLang="zh-CN" sz="2400"/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 sz="2400"/>
              <a:t>	sed -n "4p" a.txt     （输出第4行的内容）</a:t>
            </a:r>
            <a:endParaRPr lang="x-none" altLang="zh-CN" sz="2400"/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 sz="2400"/>
              <a:t>	</a:t>
            </a:r>
            <a:r>
              <a:rPr lang="x-none" altLang="zh-CN" sz="2400">
                <a:sym typeface="+mn-ea"/>
              </a:rPr>
              <a:t>sed -n "4,7p" a.txt   （输出4～7行的内容）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 sz="2400">
                <a:sym typeface="+mn-ea"/>
              </a:rPr>
              <a:t>	sed -n "4,10p" a.txt  （输出第4行，以及后面10行的内容）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/>
              <a:t>	</a:t>
            </a:r>
            <a:r>
              <a:rPr lang="x-none" altLang="zh-CN" sz="2400">
                <a:sym typeface="+mn-ea"/>
              </a:rPr>
              <a:t>sed -n "1～2p" a.txt  （输出奇数行的内容）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/>
              <a:t>	</a:t>
            </a:r>
            <a:r>
              <a:rPr lang="x-none" altLang="zh-CN" sz="2400">
                <a:sym typeface="+mn-ea"/>
              </a:rPr>
              <a:t>sed -n "2～2p" a.txt  （输出偶数行的内容）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 sz="2400"/>
              <a:t>	</a:t>
            </a:r>
            <a:r>
              <a:rPr lang="x-none" altLang="zh-CN" sz="2400">
                <a:sym typeface="+mn-ea"/>
              </a:rPr>
              <a:t>sed -n "4p;7p" a.txt  （输出第4行，第7行的内容。</a:t>
            </a:r>
            <a:endParaRPr lang="x-none" altLang="zh-CN" sz="2400">
              <a:sym typeface="+mn-ea"/>
            </a:endParaRPr>
          </a:p>
          <a:p>
            <a:pPr marL="0" indent="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x-none" altLang="zh-CN" sz="2400">
                <a:sym typeface="+mn-ea"/>
              </a:rPr>
              <a:t>					多个条件之间可以用分号“;”隔开）</a:t>
            </a:r>
            <a:endParaRPr lang="x-none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1995" y="617220"/>
            <a:ext cx="10515600" cy="57740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/>
              <a:t>2.正则表达式</a:t>
            </a:r>
            <a:endParaRPr lang="x-none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x-none" altLang="zh-CN"/>
              <a:t>正则表达式分为两种：基本正则表达，扩展正则表达</a:t>
            </a:r>
            <a:endParaRPr lang="x-none" altLang="zh-CN"/>
          </a:p>
          <a:p>
            <a:pPr marL="0" indent="0">
              <a:buFont typeface="Wingdings" panose="05000000000000000000" pitchFamily="2" charset="2"/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（1）正则表达式需要用//包含，比如：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</a:t>
            </a:r>
            <a:r>
              <a:rPr lang="x-none" altLang="zh-CN" sz="2400">
                <a:sym typeface="+mn-ea"/>
              </a:rPr>
              <a:t>sed -n "/你好/p" a.txt  （输出包含“你好”的行）</a:t>
            </a:r>
            <a:endParaRPr lang="x-none" altLang="zh-CN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/>
              <a:t>	</a:t>
            </a:r>
            <a:r>
              <a:rPr lang="x-none" altLang="zh-CN" sz="2400">
                <a:sym typeface="+mn-ea"/>
              </a:rPr>
              <a:t>sed -i "/^$/d" a.txt    （删除空行并保存到硬盘）</a:t>
            </a:r>
            <a:endParaRPr lang="x-none" altLang="zh-CN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/>
              <a:t>	</a:t>
            </a:r>
            <a:r>
              <a:rPr lang="x-none" altLang="zh-CN" sz="2400">
                <a:sym typeface="+mn-ea"/>
              </a:rPr>
              <a:t>sed -i "/^#/d" a.txt    （删除以#号开头的行，一般用于删除注释）</a:t>
            </a:r>
            <a:endParaRPr lang="x-none" altLang="zh-CN" sz="2400">
              <a:sym typeface="+mn-ea"/>
            </a:endParaRPr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（2）扩展正则表达式需要用选项-r,比如：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sed -rn "/a+/p" a.txt （输出最少包含一次a的行）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</a:t>
            </a:r>
            <a:r>
              <a:rPr lang="x-none" altLang="zh-CN">
                <a:sym typeface="+mn-ea"/>
              </a:rPr>
              <a:t>sed -rn "/a</a:t>
            </a:r>
            <a:r>
              <a:rPr lang="en-US" altLang="x-none">
                <a:sym typeface="+mn-ea"/>
              </a:rPr>
              <a:t>?</a:t>
            </a:r>
            <a:r>
              <a:rPr lang="x-none" altLang="zh-CN">
                <a:sym typeface="+mn-ea"/>
              </a:rPr>
              <a:t>/p" a.txt（输出最多包含一次a的行）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/>
              <a:t>	</a:t>
            </a:r>
            <a:r>
              <a:rPr lang="x-none" altLang="zh-CN">
                <a:sym typeface="+mn-ea"/>
              </a:rPr>
              <a:t>sed -rn "/a|b/p" a.txt（输出包含a或者b的行）</a:t>
            </a:r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/>
              <a:t>	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</Words>
  <Application>WPS 演示</Application>
  <PresentationFormat>宽屏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sed流编辑器</vt:lpstr>
      <vt:lpstr>简介</vt:lpstr>
      <vt:lpstr>sed主要分为以下三个部分</vt:lpstr>
      <vt:lpstr>一、选项</vt:lpstr>
      <vt:lpstr>一、选项</vt:lpstr>
      <vt:lpstr>二、操作</vt:lpstr>
      <vt:lpstr>PowerPoint 演示文稿</vt:lpstr>
      <vt:lpstr>三、条件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16</cp:revision>
  <dcterms:created xsi:type="dcterms:W3CDTF">2018-10-25T07:12:00Z</dcterms:created>
  <dcterms:modified xsi:type="dcterms:W3CDTF">2018-10-25T07:16:47Z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