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6/30/2021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6/30/2021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6/30/2021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6/30/2021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6/30/2021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6/30/2021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2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The Battle of Neighbourhoods</a:t>
            </a:r>
            <a:endParaRPr lang="en-US" dirty="0"/>
          </a:p>
        </p:txBody>
      </p:sp>
      <p:sp>
        <p:nvSpPr>
          <p:cNvPr id="3" name="Subtitle 2"/>
          <p:cNvSpPr>
            <a:spLocks noGrp="1"/>
          </p:cNvSpPr>
          <p:nvPr>
            <p:ph type="subTitle" idx="1"/>
          </p:nvPr>
        </p:nvSpPr>
        <p:spPr/>
        <p:txBody>
          <a:bodyPr/>
          <a:lstStyle/>
          <a:p>
            <a:r>
              <a:rPr lang="en-US" dirty="0" smtClean="0"/>
              <a:t>IBM Data SCIENCE Professional Certification Capstone Project Miranda Yi Xin </a:t>
            </a:r>
            <a:endParaRPr lang="en-US" dirty="0"/>
          </a:p>
        </p:txBody>
      </p:sp>
    </p:spTree>
    <p:extLst>
      <p:ext uri="{BB962C8B-B14F-4D97-AF65-F5344CB8AC3E}">
        <p14:creationId xmlns:p14="http://schemas.microsoft.com/office/powerpoint/2010/main" val="425350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a:p>
            <a:endParaRPr lang="en-US" dirty="0"/>
          </a:p>
        </p:txBody>
      </p:sp>
    </p:spTree>
    <p:extLst>
      <p:ext uri="{BB962C8B-B14F-4D97-AF65-F5344CB8AC3E}">
        <p14:creationId xmlns:p14="http://schemas.microsoft.com/office/powerpoint/2010/main" val="4140598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Statement</a:t>
            </a:r>
            <a:endParaRPr lang="en-US" dirty="0"/>
          </a:p>
        </p:txBody>
      </p:sp>
      <p:sp>
        <p:nvSpPr>
          <p:cNvPr id="3" name="Content Placeholder 2"/>
          <p:cNvSpPr>
            <a:spLocks noGrp="1"/>
          </p:cNvSpPr>
          <p:nvPr>
            <p:ph idx="1"/>
          </p:nvPr>
        </p:nvSpPr>
        <p:spPr/>
        <p:txBody>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a:p>
            <a:endParaRPr lang="en-US" dirty="0"/>
          </a:p>
        </p:txBody>
      </p:sp>
    </p:spTree>
    <p:extLst>
      <p:ext uri="{BB962C8B-B14F-4D97-AF65-F5344CB8AC3E}">
        <p14:creationId xmlns:p14="http://schemas.microsoft.com/office/powerpoint/2010/main" val="350058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Section</a:t>
            </a:r>
            <a:endParaRPr lang="en-US" dirty="0"/>
          </a:p>
        </p:txBody>
      </p:sp>
      <p:sp>
        <p:nvSpPr>
          <p:cNvPr id="3" name="Content Placeholder 2"/>
          <p:cNvSpPr>
            <a:spLocks noGrp="1"/>
          </p:cNvSpPr>
          <p:nvPr>
            <p:ph idx="1"/>
          </p:nvPr>
        </p:nvSpPr>
        <p:spPr/>
        <p:txBody>
          <a:bodyPr>
            <a:normAutofit fontScale="85000" lnSpcReduction="20000"/>
          </a:bodyPr>
          <a:lstStyle/>
          <a:p>
            <a:pPr marL="45720" indent="0" algn="just">
              <a:buNone/>
            </a:pPr>
            <a:r>
              <a:rPr lang="en-IN" dirty="0"/>
              <a:t>For this project we need the following data:</a:t>
            </a:r>
          </a:p>
          <a:p>
            <a:pPr marL="502920" indent="-457200" algn="just">
              <a:buFont typeface="+mj-lt"/>
              <a:buAutoNum type="arabicPeriod"/>
            </a:pPr>
            <a:r>
              <a:rPr lang="en-IN" dirty="0"/>
              <a:t>New York City data that contains list Boroughs, Neighbourhoods along with their latitude and longitude.</a:t>
            </a:r>
          </a:p>
          <a:p>
            <a:pPr lvl="1" algn="just"/>
            <a:r>
              <a:rPr lang="en-IN" dirty="0"/>
              <a:t>Data source : </a:t>
            </a:r>
            <a:r>
              <a:rPr lang="en-IN" dirty="0">
                <a:hlinkClick r:id="rId2"/>
              </a:rPr>
              <a:t>https://cocl.us/new_york_dataset</a:t>
            </a:r>
            <a:endParaRPr lang="en-IN" dirty="0"/>
          </a:p>
          <a:p>
            <a:pPr lvl="1" algn="just"/>
            <a:r>
              <a:rPr lang="en-IN" dirty="0"/>
              <a:t>Description: This data set contains the required information. And we will use this data set to explore various neighbourhoods of New York City.</a:t>
            </a:r>
          </a:p>
          <a:p>
            <a:pPr marL="502920" indent="-457200" algn="just">
              <a:buFont typeface="+mj-lt"/>
              <a:buAutoNum type="arabicPeriod"/>
            </a:pPr>
            <a:r>
              <a:rPr lang="en-IN" dirty="0"/>
              <a:t>Indian restaurants in each neighbourhood of New York City.</a:t>
            </a:r>
          </a:p>
          <a:p>
            <a:pPr lvl="1" algn="just"/>
            <a:r>
              <a:rPr lang="en-IN" dirty="0"/>
              <a:t>Data source : Foursquare API</a:t>
            </a:r>
          </a:p>
          <a:p>
            <a:pPr lvl="1" algn="just"/>
            <a:r>
              <a:rPr lang="en-IN" dirty="0"/>
              <a:t>Description: By using this API we will get all the venues in each neighbourhood. We can filter these venues to get only Indian restaurants.</a:t>
            </a:r>
          </a:p>
          <a:p>
            <a:pPr marL="502920" indent="-457200" algn="just">
              <a:buFont typeface="+mj-lt"/>
              <a:buAutoNum type="arabicPeriod"/>
            </a:pPr>
            <a:r>
              <a:rPr lang="en-IN" dirty="0" err="1"/>
              <a:t>GeoSpace</a:t>
            </a:r>
            <a:r>
              <a:rPr lang="en-IN" dirty="0"/>
              <a:t> data</a:t>
            </a:r>
          </a:p>
          <a:p>
            <a:pPr lvl="1" algn="just"/>
            <a:r>
              <a:rPr lang="en-IN" dirty="0"/>
              <a:t>Data source : </a:t>
            </a:r>
            <a:r>
              <a:rPr lang="en-IN" u="sng" dirty="0">
                <a:hlinkClick r:id="rId3"/>
              </a:rPr>
              <a:t>https://data.cityofnewyork.us/City-Government/Borough-Boundaries/tqmj-j8zm</a:t>
            </a:r>
            <a:endParaRPr lang="en-IN" dirty="0"/>
          </a:p>
          <a:p>
            <a:pPr lvl="1" algn="just"/>
            <a:r>
              <a:rPr lang="en-IN" dirty="0"/>
              <a:t>Description: By using this geo space data we will get the New York Borough boundaries that will help us visualize choropleth map.</a:t>
            </a:r>
          </a:p>
          <a:p>
            <a:endParaRPr lang="en-US" dirty="0"/>
          </a:p>
        </p:txBody>
      </p:sp>
    </p:spTree>
    <p:extLst>
      <p:ext uri="{BB962C8B-B14F-4D97-AF65-F5344CB8AC3E}">
        <p14:creationId xmlns:p14="http://schemas.microsoft.com/office/powerpoint/2010/main" val="4273845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Content Placeholder 2"/>
          <p:cNvSpPr>
            <a:spLocks noGrp="1"/>
          </p:cNvSpPr>
          <p:nvPr>
            <p:ph idx="1"/>
          </p:nvPr>
        </p:nvSpPr>
        <p:spPr/>
        <p:txBody>
          <a:bodyPr>
            <a:normAutofit fontScale="85000" lnSpcReduction="20000"/>
          </a:bodyPr>
          <a:lstStyle/>
          <a:p>
            <a:pPr marL="502920" lvl="0" indent="-457200" algn="just">
              <a:buFont typeface="+mj-lt"/>
              <a:buAutoNum type="arabicPeriod"/>
            </a:pPr>
            <a:r>
              <a:rPr lang="en-IN" dirty="0"/>
              <a:t>We begin by collecting the New York city data from the following link "</a:t>
            </a:r>
            <a:r>
              <a:rPr lang="en-IN" dirty="0">
                <a:hlinkClick r:id="rId2"/>
              </a:rPr>
              <a:t>https://cocl.us/</a:t>
            </a:r>
            <a:r>
              <a:rPr lang="en-IN" dirty="0" err="1">
                <a:hlinkClick r:id="rId2"/>
              </a:rPr>
              <a:t>new_york_dataset</a:t>
            </a:r>
            <a:r>
              <a:rPr lang="en-IN" dirty="0">
                <a:hlinkClick r:id="rId2"/>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a:p>
            <a:endParaRPr lang="en-US" dirty="0"/>
          </a:p>
        </p:txBody>
      </p:sp>
    </p:spTree>
    <p:extLst>
      <p:ext uri="{BB962C8B-B14F-4D97-AF65-F5344CB8AC3E}">
        <p14:creationId xmlns:p14="http://schemas.microsoft.com/office/powerpoint/2010/main" val="356108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smtClean="0"/>
              <a:t>Astoria </a:t>
            </a:r>
            <a:r>
              <a:rPr lang="en-IN" dirty="0"/>
              <a:t>(Queens), </a:t>
            </a:r>
            <a:r>
              <a:rPr lang="en-IN" dirty="0" err="1"/>
              <a:t>Blissville</a:t>
            </a:r>
            <a:r>
              <a:rPr lang="en-IN" dirty="0"/>
              <a:t> (Queens), Civic </a:t>
            </a:r>
            <a:r>
              <a:rPr lang="en-IN" dirty="0" err="1"/>
              <a:t>Center</a:t>
            </a:r>
            <a:r>
              <a:rPr lang="en-IN" dirty="0"/>
              <a:t>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endParaRPr lang="en-US" dirty="0"/>
          </a:p>
        </p:txBody>
      </p:sp>
      <p:pic>
        <p:nvPicPr>
          <p:cNvPr id="4" name="Picture 3"/>
          <p:cNvPicPr>
            <a:picLocks noChangeAspect="1"/>
          </p:cNvPicPr>
          <p:nvPr/>
        </p:nvPicPr>
        <p:blipFill>
          <a:blip r:embed="rId2"/>
          <a:stretch>
            <a:fillRect/>
          </a:stretch>
        </p:blipFill>
        <p:spPr>
          <a:xfrm>
            <a:off x="1755569" y="3075051"/>
            <a:ext cx="4968671" cy="1444877"/>
          </a:xfrm>
          <a:prstGeom prst="rect">
            <a:avLst/>
          </a:prstGeom>
        </p:spPr>
      </p:pic>
    </p:spTree>
    <p:extLst>
      <p:ext uri="{BB962C8B-B14F-4D97-AF65-F5344CB8AC3E}">
        <p14:creationId xmlns:p14="http://schemas.microsoft.com/office/powerpoint/2010/main" val="2020184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TotalTime>
  <Words>701</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The Battle of Neighbourhoods</vt:lpstr>
      <vt:lpstr>Introduction</vt:lpstr>
      <vt:lpstr>Issue Statement</vt:lpstr>
      <vt:lpstr>Data Section</vt:lpstr>
      <vt:lpstr>Methodology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Miranda Xin</dc:creator>
  <cp:lastModifiedBy>Miranda Xin</cp:lastModifiedBy>
  <cp:revision>1</cp:revision>
  <dcterms:created xsi:type="dcterms:W3CDTF">2021-07-01T02:39:56Z</dcterms:created>
  <dcterms:modified xsi:type="dcterms:W3CDTF">2021-07-01T02:44:38Z</dcterms:modified>
</cp:coreProperties>
</file>