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71429" y="0"/>
            <a:ext cx="8704762" cy="10285714"/>
            <a:chOff x="-571429" y="0"/>
            <a:chExt cx="870476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71429" y="0"/>
              <a:ext cx="8704762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36571" y="2133417"/>
            <a:ext cx="5213740" cy="6018881"/>
            <a:chOff x="12136571" y="2133417"/>
            <a:chExt cx="5213740" cy="60188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69892" y="6984047"/>
              <a:ext cx="2715701" cy="130590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94668" y="6456351"/>
              <a:ext cx="3297272" cy="559301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69892" y="4801631"/>
              <a:ext cx="2715701" cy="1305901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94668" y="4273932"/>
              <a:ext cx="2990063" cy="55930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69892" y="2619215"/>
              <a:ext cx="2715701" cy="130590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94668" y="2091513"/>
              <a:ext cx="3054168" cy="55930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42228" y="537253"/>
            <a:ext cx="1814637" cy="52756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28184" y="9363086"/>
            <a:ext cx="428808" cy="52756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119205" y="9363086"/>
            <a:ext cx="1742494" cy="5275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076876" y="9666821"/>
            <a:ext cx="261129" cy="190476"/>
            <a:chOff x="17076876" y="9666821"/>
            <a:chExt cx="261129" cy="19047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7076876" y="9666821"/>
              <a:ext cx="261129" cy="190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7756" y="243357"/>
            <a:ext cx="5542079" cy="5382658"/>
            <a:chOff x="147756" y="243357"/>
            <a:chExt cx="5542079" cy="53826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756" y="243357"/>
              <a:ext cx="5542079" cy="53826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3051" y="397643"/>
            <a:ext cx="712972" cy="712972"/>
            <a:chOff x="323051" y="397643"/>
            <a:chExt cx="712972" cy="7129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051" y="397643"/>
              <a:ext cx="712972" cy="71297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460" y="2366552"/>
            <a:ext cx="3997620" cy="21580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4302" y="5125700"/>
            <a:ext cx="3844406" cy="4663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4938" y="1678708"/>
            <a:ext cx="4853680" cy="11246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44287" y="410920"/>
            <a:ext cx="1814720" cy="4419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25983" y="243357"/>
            <a:ext cx="5234275" cy="5296260"/>
            <a:chOff x="5825983" y="243357"/>
            <a:chExt cx="5234275" cy="529626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825983" y="243357"/>
              <a:ext cx="5234275" cy="5296260"/>
              <a:chOff x="5825983" y="243357"/>
              <a:chExt cx="5234275" cy="529626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825983" y="243357"/>
                <a:ext cx="5234275" cy="529626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429804" y="850581"/>
              <a:ext cx="4026632" cy="4257278"/>
              <a:chOff x="6429804" y="850581"/>
              <a:chExt cx="4026632" cy="425727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429804" y="850581"/>
                <a:ext cx="4026632" cy="4257278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3517" y="2029265"/>
              <a:ext cx="2692363" cy="1086105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57396" y="2887794"/>
              <a:ext cx="2002896" cy="1117239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93505" y="372259"/>
              <a:ext cx="1814720" cy="44195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44991" y="4679368"/>
              <a:ext cx="2911978" cy="4711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73595" y="243357"/>
            <a:ext cx="6236837" cy="5285714"/>
            <a:chOff x="10973595" y="243357"/>
            <a:chExt cx="6236837" cy="528571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1081923" y="243357"/>
              <a:ext cx="6004536" cy="5276699"/>
              <a:chOff x="11081923" y="243357"/>
              <a:chExt cx="6004536" cy="527669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081923" y="243357"/>
                <a:ext cx="6004536" cy="527669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193749" y="749563"/>
              <a:ext cx="833346" cy="1104868"/>
              <a:chOff x="11193749" y="749563"/>
              <a:chExt cx="833346" cy="1104868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4560000">
                <a:off x="11193749" y="749563"/>
                <a:ext cx="833346" cy="1104868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379360" y="1259129"/>
              <a:ext cx="5340707" cy="819498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3351654" y="1981156"/>
              <a:ext cx="601719" cy="541248"/>
              <a:chOff x="13351654" y="1981156"/>
              <a:chExt cx="601719" cy="541248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351654" y="1981156"/>
                <a:ext cx="601719" cy="541248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287885" y="2070957"/>
              <a:ext cx="5893355" cy="821003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391654" y="2822689"/>
              <a:ext cx="1538706" cy="7044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2022-10-07T02:39:44Z</dcterms:created>
  <dcterms:modified xsi:type="dcterms:W3CDTF">2022-10-07T02:39:44Z</dcterms:modified>
</cp:coreProperties>
</file>