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3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90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19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423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06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55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15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317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25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78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77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BD94-A123-4841-8C9A-6D28518BC95A}" type="datetimeFigureOut">
              <a:rPr lang="en-IE" smtClean="0"/>
              <a:t>25/06/2023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4905-93B4-4593-9863-1C68974B0B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13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Straight Connector 257"/>
          <p:cNvCxnSpPr/>
          <p:nvPr/>
        </p:nvCxnSpPr>
        <p:spPr>
          <a:xfrm rot="10800000" flipV="1">
            <a:off x="5926611" y="3444035"/>
            <a:ext cx="162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10800000">
            <a:off x="8258717" y="4598065"/>
            <a:ext cx="576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>
            <a:off x="7654593" y="4366984"/>
            <a:ext cx="576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5400000">
            <a:off x="4888721" y="4499365"/>
            <a:ext cx="1368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6200000" flipV="1">
            <a:off x="1907679" y="1963849"/>
            <a:ext cx="3672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90">
            <a:extLst>
              <a:ext uri="{FF2B5EF4-FFF2-40B4-BE49-F238E27FC236}">
                <a16:creationId xmlns:a16="http://schemas.microsoft.com/office/drawing/2014/main" id="{0C98876D-47D1-7FF2-5F85-03F1C05C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137" y="4144178"/>
            <a:ext cx="73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Purge</a:t>
            </a:r>
            <a:endParaRPr lang="en-US" dirty="0">
              <a:latin typeface="+mn-lt"/>
            </a:endParaRPr>
          </a:p>
        </p:txBody>
      </p:sp>
      <p:grpSp>
        <p:nvGrpSpPr>
          <p:cNvPr id="79" name="Group 20">
            <a:extLst>
              <a:ext uri="{FF2B5EF4-FFF2-40B4-BE49-F238E27FC236}">
                <a16:creationId xmlns:a16="http://schemas.microsoft.com/office/drawing/2014/main" id="{03153C58-328D-3EA2-69A8-3B39E3BF2CD5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-142457" y="4199007"/>
            <a:ext cx="2412046" cy="354304"/>
            <a:chOff x="-7693" y="1033"/>
            <a:chExt cx="4736" cy="75"/>
          </a:xfrm>
        </p:grpSpPr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2C0AE7A4-3FA2-B6C6-68D8-C85B40930B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-5327" y="-1262"/>
              <a:ext cx="4" cy="473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9FB218B4-A720-E828-094E-D98FECDC6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-3585" y="749"/>
              <a:ext cx="32" cy="59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 dirty="0">
                <a:latin typeface="+mn-lt"/>
              </a:endParaRPr>
            </a:p>
          </p:txBody>
        </p:sp>
      </p:grpSp>
      <p:sp>
        <p:nvSpPr>
          <p:cNvPr id="10" name="Text Box 70">
            <a:extLst>
              <a:ext uri="{FF2B5EF4-FFF2-40B4-BE49-F238E27FC236}">
                <a16:creationId xmlns:a16="http://schemas.microsoft.com/office/drawing/2014/main" id="{2ADE2D59-9445-55BA-1651-F58F69CB5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032" y="5959468"/>
            <a:ext cx="4554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IE" dirty="0"/>
              <a:t>M</a:t>
            </a:r>
            <a:r>
              <a:rPr lang="en-IE" baseline="-25000" dirty="0"/>
              <a:t>1                                                                                                             </a:t>
            </a:r>
            <a:r>
              <a:rPr lang="en-IE" dirty="0"/>
              <a:t>M</a:t>
            </a:r>
            <a:r>
              <a:rPr lang="en-IE" baseline="-25000" dirty="0"/>
              <a:t>2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C9A8D-6914-4E5F-166C-69E8EA451248}"/>
              </a:ext>
            </a:extLst>
          </p:cNvPr>
          <p:cNvCxnSpPr/>
          <p:nvPr/>
        </p:nvCxnSpPr>
        <p:spPr>
          <a:xfrm>
            <a:off x="1995192" y="4493188"/>
            <a:ext cx="0" cy="6840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5EC310-4A24-9C19-44B0-527A3AB6B706}"/>
              </a:ext>
            </a:extLst>
          </p:cNvPr>
          <p:cNvCxnSpPr/>
          <p:nvPr/>
        </p:nvCxnSpPr>
        <p:spPr>
          <a:xfrm>
            <a:off x="5883061" y="4502970"/>
            <a:ext cx="0" cy="6480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20">
            <a:extLst>
              <a:ext uri="{FF2B5EF4-FFF2-40B4-BE49-F238E27FC236}">
                <a16:creationId xmlns:a16="http://schemas.microsoft.com/office/drawing/2014/main" id="{A9BBE3B7-CE0C-376F-DE12-57289E2EA5C9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6981315" y="5443172"/>
            <a:ext cx="432331" cy="283589"/>
            <a:chOff x="517" y="1506"/>
            <a:chExt cx="2421" cy="140"/>
          </a:xfrm>
        </p:grpSpPr>
        <p:sp>
          <p:nvSpPr>
            <p:cNvPr id="74" name="Line 22">
              <a:extLst>
                <a:ext uri="{FF2B5EF4-FFF2-40B4-BE49-F238E27FC236}">
                  <a16:creationId xmlns:a16="http://schemas.microsoft.com/office/drawing/2014/main" id="{7DFCAB74-88EA-11FB-B6FE-1FB25A5695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697" y="405"/>
              <a:ext cx="63" cy="241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75" name="Line 23">
              <a:extLst>
                <a:ext uri="{FF2B5EF4-FFF2-40B4-BE49-F238E27FC236}">
                  <a16:creationId xmlns:a16="http://schemas.microsoft.com/office/drawing/2014/main" id="{A5D714C9-CD6C-2D2A-888F-8AF05F5109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653" y="370"/>
              <a:ext cx="78" cy="235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</p:grpSp>
      <p:grpSp>
        <p:nvGrpSpPr>
          <p:cNvPr id="83" name="Group 20">
            <a:extLst>
              <a:ext uri="{FF2B5EF4-FFF2-40B4-BE49-F238E27FC236}">
                <a16:creationId xmlns:a16="http://schemas.microsoft.com/office/drawing/2014/main" id="{E2712C2F-B633-CD60-BDEA-973BA189E560}"/>
              </a:ext>
            </a:extLst>
          </p:cNvPr>
          <p:cNvGrpSpPr>
            <a:grpSpLocks/>
          </p:cNvGrpSpPr>
          <p:nvPr/>
        </p:nvGrpSpPr>
        <p:grpSpPr bwMode="auto">
          <a:xfrm rot="10800000" flipH="1" flipV="1">
            <a:off x="1084596" y="3760928"/>
            <a:ext cx="963077" cy="249192"/>
            <a:chOff x="386" y="1484"/>
            <a:chExt cx="2494" cy="196"/>
          </a:xfrm>
        </p:grpSpPr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70CD4F96-4ECB-46F8-545E-FDBC20CA6C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747" y="451"/>
              <a:ext cx="9" cy="225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21D2A4F2-D58D-E32B-AD6B-312FA3EF71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584" y="385"/>
              <a:ext cx="97" cy="2494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031DF5D2-5B4F-1C03-4299-D1E5F78D6B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905" y="609"/>
              <a:ext cx="100" cy="184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</p:grpSp>
      <p:sp>
        <p:nvSpPr>
          <p:cNvPr id="91" name="Line 23">
            <a:extLst>
              <a:ext uri="{FF2B5EF4-FFF2-40B4-BE49-F238E27FC236}">
                <a16:creationId xmlns:a16="http://schemas.microsoft.com/office/drawing/2014/main" id="{D5C90279-0111-0C36-CF0C-28A6AA2E6D1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489363" y="4949580"/>
            <a:ext cx="77111" cy="911259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 dirty="0">
              <a:latin typeface="+mn-lt"/>
            </a:endParaRPr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A0EFD635-34F9-03CD-23FB-7DD4D847D0E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467477" y="5293138"/>
            <a:ext cx="82062" cy="950079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 dirty="0">
              <a:latin typeface="+mn-lt"/>
            </a:endParaRPr>
          </a:p>
        </p:txBody>
      </p:sp>
      <p:sp>
        <p:nvSpPr>
          <p:cNvPr id="94" name="Line 21">
            <a:extLst>
              <a:ext uri="{FF2B5EF4-FFF2-40B4-BE49-F238E27FC236}">
                <a16:creationId xmlns:a16="http://schemas.microsoft.com/office/drawing/2014/main" id="{34B6CDFA-4527-B034-19FA-104FE15D1BE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435691" y="5117941"/>
            <a:ext cx="126014" cy="725646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84052" y="3141583"/>
            <a:ext cx="675444" cy="1999780"/>
            <a:chOff x="1913985" y="3073063"/>
            <a:chExt cx="675444" cy="1206913"/>
          </a:xfrm>
        </p:grpSpPr>
        <p:sp>
          <p:nvSpPr>
            <p:cNvPr id="95" name="Line 21">
              <a:extLst>
                <a:ext uri="{FF2B5EF4-FFF2-40B4-BE49-F238E27FC236}">
                  <a16:creationId xmlns:a16="http://schemas.microsoft.com/office/drawing/2014/main" id="{76A5A9DF-1163-FFB8-BDA6-75ACB7CF62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913985" y="3073063"/>
              <a:ext cx="354089" cy="12069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96" name="Line 21">
              <a:extLst>
                <a:ext uri="{FF2B5EF4-FFF2-40B4-BE49-F238E27FC236}">
                  <a16:creationId xmlns:a16="http://schemas.microsoft.com/office/drawing/2014/main" id="{E2E34D7C-A2F5-357B-FE9E-BBD34206C4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265929" y="3078720"/>
              <a:ext cx="323500" cy="120125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A6A9CDBB-8E79-152C-3C48-9600F2FF0921}"/>
              </a:ext>
            </a:extLst>
          </p:cNvPr>
          <p:cNvSpPr/>
          <p:nvPr/>
        </p:nvSpPr>
        <p:spPr>
          <a:xfrm rot="5400000">
            <a:off x="1191653" y="4657399"/>
            <a:ext cx="66261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2087307" y="2821378"/>
            <a:ext cx="1034254" cy="1076574"/>
          </a:xfrm>
          <a:prstGeom prst="arc">
            <a:avLst>
              <a:gd name="adj1" fmla="val 10562008"/>
              <a:gd name="adj2" fmla="val 203268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B2B140-DE39-C600-0324-70187ABB798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01718" y="6224416"/>
            <a:ext cx="499346" cy="504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9A3EAB-229A-F252-40D4-6743D50ADC6E}"/>
              </a:ext>
            </a:extLst>
          </p:cNvPr>
          <p:cNvCxnSpPr/>
          <p:nvPr/>
        </p:nvCxnSpPr>
        <p:spPr>
          <a:xfrm>
            <a:off x="6558015" y="5822380"/>
            <a:ext cx="0" cy="504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7B82FA-14DE-431A-43DC-106A34EA94F7}"/>
              </a:ext>
            </a:extLst>
          </p:cNvPr>
          <p:cNvGrpSpPr/>
          <p:nvPr/>
        </p:nvGrpSpPr>
        <p:grpSpPr>
          <a:xfrm rot="5400000">
            <a:off x="2079300" y="209445"/>
            <a:ext cx="518401" cy="1491709"/>
            <a:chOff x="7222435" y="1121207"/>
            <a:chExt cx="518401" cy="149170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0D67472-A1EA-BDC7-16B2-D309868A56D3}"/>
                </a:ext>
              </a:extLst>
            </p:cNvPr>
            <p:cNvSpPr/>
            <p:nvPr/>
          </p:nvSpPr>
          <p:spPr>
            <a:xfrm>
              <a:off x="7222435" y="1145095"/>
              <a:ext cx="518401" cy="14678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B239722-0211-6147-4F3E-4F4DDD62E807}"/>
                </a:ext>
              </a:extLst>
            </p:cNvPr>
            <p:cNvSpPr txBox="1"/>
            <p:nvPr/>
          </p:nvSpPr>
          <p:spPr>
            <a:xfrm rot="16200000">
              <a:off x="6760929" y="1657251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Laser 405 nm</a:t>
              </a:r>
              <a:endParaRPr lang="en-IE" dirty="0"/>
            </a:p>
          </p:txBody>
        </p:sp>
      </p:grpSp>
      <p:sp>
        <p:nvSpPr>
          <p:cNvPr id="111" name="Text Box 70">
            <a:extLst>
              <a:ext uri="{FF2B5EF4-FFF2-40B4-BE49-F238E27FC236}">
                <a16:creationId xmlns:a16="http://schemas.microsoft.com/office/drawing/2014/main" id="{8315D4B0-5AE2-7612-C5DF-294E99E7E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613" y="6377567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sp>
        <p:nvSpPr>
          <p:cNvPr id="112" name="Text Box 70">
            <a:extLst>
              <a:ext uri="{FF2B5EF4-FFF2-40B4-BE49-F238E27FC236}">
                <a16:creationId xmlns:a16="http://schemas.microsoft.com/office/drawing/2014/main" id="{F4C35C14-3A37-E674-D8ED-B94066DE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3" y="5571037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grpSp>
        <p:nvGrpSpPr>
          <p:cNvPr id="113" name="Google Shape;343;p13">
            <a:extLst>
              <a:ext uri="{FF2B5EF4-FFF2-40B4-BE49-F238E27FC236}">
                <a16:creationId xmlns:a16="http://schemas.microsoft.com/office/drawing/2014/main" id="{A2855E88-894D-3C52-E75D-A574E8D0DE29}"/>
              </a:ext>
            </a:extLst>
          </p:cNvPr>
          <p:cNvGrpSpPr>
            <a:grpSpLocks noChangeAspect="1"/>
          </p:cNvGrpSpPr>
          <p:nvPr/>
        </p:nvGrpSpPr>
        <p:grpSpPr>
          <a:xfrm>
            <a:off x="3474321" y="2490856"/>
            <a:ext cx="440741" cy="396000"/>
            <a:chOff x="1994874" y="3613286"/>
            <a:chExt cx="252991" cy="227311"/>
          </a:xfrm>
        </p:grpSpPr>
        <p:sp>
          <p:nvSpPr>
            <p:cNvPr id="114" name="Google Shape;344;p13">
              <a:extLst>
                <a:ext uri="{FF2B5EF4-FFF2-40B4-BE49-F238E27FC236}">
                  <a16:creationId xmlns:a16="http://schemas.microsoft.com/office/drawing/2014/main" id="{F56B9768-337D-84FB-E40A-01759A72F394}"/>
                </a:ext>
              </a:extLst>
            </p:cNvPr>
            <p:cNvSpPr/>
            <p:nvPr/>
          </p:nvSpPr>
          <p:spPr>
            <a:xfrm>
              <a:off x="2060455" y="3613286"/>
              <a:ext cx="187410" cy="227311"/>
            </a:xfrm>
            <a:prstGeom prst="flowChartCollat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115" name="Google Shape;345;p13">
              <a:extLst>
                <a:ext uri="{FF2B5EF4-FFF2-40B4-BE49-F238E27FC236}">
                  <a16:creationId xmlns:a16="http://schemas.microsoft.com/office/drawing/2014/main" id="{1FFE526D-5B4F-7978-F0A3-F926F00E7D36}"/>
                </a:ext>
              </a:extLst>
            </p:cNvPr>
            <p:cNvGrpSpPr/>
            <p:nvPr/>
          </p:nvGrpSpPr>
          <p:grpSpPr>
            <a:xfrm>
              <a:off x="1994874" y="3687285"/>
              <a:ext cx="159771" cy="79299"/>
              <a:chOff x="1115350" y="3315175"/>
              <a:chExt cx="304500" cy="137100"/>
            </a:xfrm>
          </p:grpSpPr>
          <p:sp>
            <p:nvSpPr>
              <p:cNvPr id="116" name="Google Shape;346;p13">
                <a:extLst>
                  <a:ext uri="{FF2B5EF4-FFF2-40B4-BE49-F238E27FC236}">
                    <a16:creationId xmlns:a16="http://schemas.microsoft.com/office/drawing/2014/main" id="{43F7ACDE-6D65-3E5A-7479-B09897FEDC66}"/>
                  </a:ext>
                </a:extLst>
              </p:cNvPr>
              <p:cNvSpPr/>
              <p:nvPr/>
            </p:nvSpPr>
            <p:spPr>
              <a:xfrm>
                <a:off x="1115350" y="3315175"/>
                <a:ext cx="137100" cy="137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/>
              </a:p>
            </p:txBody>
          </p:sp>
          <p:cxnSp>
            <p:nvCxnSpPr>
              <p:cNvPr id="117" name="Google Shape;347;p13">
                <a:extLst>
                  <a:ext uri="{FF2B5EF4-FFF2-40B4-BE49-F238E27FC236}">
                    <a16:creationId xmlns:a16="http://schemas.microsoft.com/office/drawing/2014/main" id="{157441A3-D421-059E-B24D-8F51D697F963}"/>
                  </a:ext>
                </a:extLst>
              </p:cNvPr>
              <p:cNvCxnSpPr>
                <a:stCxn id="116" idx="6"/>
              </p:cNvCxnSpPr>
              <p:nvPr/>
            </p:nvCxnSpPr>
            <p:spPr>
              <a:xfrm>
                <a:off x="1252450" y="3383725"/>
                <a:ext cx="16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9" name="Google Shape;333;p13">
            <a:extLst>
              <a:ext uri="{FF2B5EF4-FFF2-40B4-BE49-F238E27FC236}">
                <a16:creationId xmlns:a16="http://schemas.microsoft.com/office/drawing/2014/main" id="{37C3D147-56DA-6336-0023-177E73621B5B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551463" y="1971309"/>
            <a:ext cx="392985" cy="324000"/>
            <a:chOff x="1668238" y="1412515"/>
            <a:chExt cx="227311" cy="187410"/>
          </a:xfrm>
        </p:grpSpPr>
        <p:grpSp>
          <p:nvGrpSpPr>
            <p:cNvPr id="120" name="Google Shape;334;p13">
              <a:extLst>
                <a:ext uri="{FF2B5EF4-FFF2-40B4-BE49-F238E27FC236}">
                  <a16:creationId xmlns:a16="http://schemas.microsoft.com/office/drawing/2014/main" id="{F4D53509-5828-1F23-0A2A-139C6900D74A}"/>
                </a:ext>
              </a:extLst>
            </p:cNvPr>
            <p:cNvGrpSpPr/>
            <p:nvPr/>
          </p:nvGrpSpPr>
          <p:grpSpPr>
            <a:xfrm>
              <a:off x="1668238" y="1412515"/>
              <a:ext cx="227311" cy="187410"/>
              <a:chOff x="1474313" y="3666028"/>
              <a:chExt cx="227311" cy="187410"/>
            </a:xfrm>
          </p:grpSpPr>
          <p:sp>
            <p:nvSpPr>
              <p:cNvPr id="122" name="Google Shape;335;p13">
                <a:extLst>
                  <a:ext uri="{FF2B5EF4-FFF2-40B4-BE49-F238E27FC236}">
                    <a16:creationId xmlns:a16="http://schemas.microsoft.com/office/drawing/2014/main" id="{1DCA8D67-2165-313D-F166-AD01DC0C367F}"/>
                  </a:ext>
                </a:extLst>
              </p:cNvPr>
              <p:cNvSpPr/>
              <p:nvPr/>
            </p:nvSpPr>
            <p:spPr>
              <a:xfrm rot="5400000">
                <a:off x="1494264" y="3646077"/>
                <a:ext cx="187410" cy="227311"/>
              </a:xfrm>
              <a:prstGeom prst="flowChartCollate">
                <a:avLst/>
              </a:prstGeom>
              <a:solidFill>
                <a:schemeClr val="l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/>
              </a:p>
            </p:txBody>
          </p:sp>
          <p:cxnSp>
            <p:nvCxnSpPr>
              <p:cNvPr id="123" name="Google Shape;336;p13">
                <a:extLst>
                  <a:ext uri="{FF2B5EF4-FFF2-40B4-BE49-F238E27FC236}">
                    <a16:creationId xmlns:a16="http://schemas.microsoft.com/office/drawing/2014/main" id="{71E84605-E094-F2C9-432C-79F68E88ECFB}"/>
                  </a:ext>
                </a:extLst>
              </p:cNvPr>
              <p:cNvCxnSpPr/>
              <p:nvPr/>
            </p:nvCxnSpPr>
            <p:spPr>
              <a:xfrm>
                <a:off x="1582941" y="3676984"/>
                <a:ext cx="0" cy="8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1" name="Google Shape;337;p13">
              <a:extLst>
                <a:ext uri="{FF2B5EF4-FFF2-40B4-BE49-F238E27FC236}">
                  <a16:creationId xmlns:a16="http://schemas.microsoft.com/office/drawing/2014/main" id="{BD8A0DAE-A6BC-F8B7-FB92-A035D07CCF30}"/>
                </a:ext>
              </a:extLst>
            </p:cNvPr>
            <p:cNvCxnSpPr/>
            <p:nvPr/>
          </p:nvCxnSpPr>
          <p:spPr>
            <a:xfrm>
              <a:off x="1740200" y="1420150"/>
              <a:ext cx="792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/>
          <p:cNvGrpSpPr/>
          <p:nvPr/>
        </p:nvGrpSpPr>
        <p:grpSpPr>
          <a:xfrm rot="5400000">
            <a:off x="1185550" y="3006683"/>
            <a:ext cx="100884" cy="772086"/>
            <a:chOff x="809959" y="5432138"/>
            <a:chExt cx="100884" cy="772086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FB6FB58-435D-4445-3B39-BBAACC85F855}"/>
                </a:ext>
              </a:extLst>
            </p:cNvPr>
            <p:cNvCxnSpPr/>
            <p:nvPr/>
          </p:nvCxnSpPr>
          <p:spPr>
            <a:xfrm>
              <a:off x="809959" y="5434286"/>
              <a:ext cx="0" cy="76993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B6FB58-435D-4445-3B39-BBAACC85F855}"/>
                </a:ext>
              </a:extLst>
            </p:cNvPr>
            <p:cNvCxnSpPr/>
            <p:nvPr/>
          </p:nvCxnSpPr>
          <p:spPr>
            <a:xfrm>
              <a:off x="910843" y="5432138"/>
              <a:ext cx="0" cy="769938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601618" y="31160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BPF</a:t>
            </a:r>
            <a:endParaRPr lang="en-IE" dirty="0"/>
          </a:p>
        </p:txBody>
      </p:sp>
      <p:sp>
        <p:nvSpPr>
          <p:cNvPr id="150" name="TextBox 149"/>
          <p:cNvSpPr txBox="1"/>
          <p:nvPr/>
        </p:nvSpPr>
        <p:spPr>
          <a:xfrm>
            <a:off x="1604732" y="331031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SPF</a:t>
            </a:r>
            <a:endParaRPr lang="en-IE" dirty="0"/>
          </a:p>
        </p:txBody>
      </p:sp>
      <p:grpSp>
        <p:nvGrpSpPr>
          <p:cNvPr id="5" name="Group 4"/>
          <p:cNvGrpSpPr/>
          <p:nvPr/>
        </p:nvGrpSpPr>
        <p:grpSpPr>
          <a:xfrm>
            <a:off x="110458" y="3503115"/>
            <a:ext cx="917878" cy="561439"/>
            <a:chOff x="736386" y="3929617"/>
            <a:chExt cx="917878" cy="561439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B2B140-DE39-C600-0324-70187ABB798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16461" y="3987056"/>
              <a:ext cx="499346" cy="504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39A3EAB-229A-F252-40D4-6743D50ADC6E}"/>
                </a:ext>
              </a:extLst>
            </p:cNvPr>
            <p:cNvCxnSpPr/>
            <p:nvPr/>
          </p:nvCxnSpPr>
          <p:spPr>
            <a:xfrm rot="5400000">
              <a:off x="1384264" y="4048350"/>
              <a:ext cx="0" cy="54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Box 70">
              <a:extLst>
                <a:ext uri="{FF2B5EF4-FFF2-40B4-BE49-F238E27FC236}">
                  <a16:creationId xmlns:a16="http://schemas.microsoft.com/office/drawing/2014/main" id="{8315D4B0-5AE2-7612-C5DF-294E99E7E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386" y="3929617"/>
              <a:ext cx="3866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IE" dirty="0">
                  <a:latin typeface="+mn-lt"/>
                </a:rPr>
                <a:t>M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6B2B140-DE39-C600-0324-70187ABB798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45042" y="3610066"/>
            <a:ext cx="499346" cy="50400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41">
            <a:extLst>
              <a:ext uri="{FF2B5EF4-FFF2-40B4-BE49-F238E27FC236}">
                <a16:creationId xmlns:a16="http://schemas.microsoft.com/office/drawing/2014/main" id="{DDF5A518-1A80-ED1E-9966-448B27EAAC7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981315" y="127341"/>
            <a:ext cx="2209800" cy="2286000"/>
            <a:chOff x="-48" y="1152"/>
            <a:chExt cx="1392" cy="1440"/>
          </a:xfrm>
        </p:grpSpPr>
        <p:sp>
          <p:nvSpPr>
            <p:cNvPr id="156" name="Rectangle 42">
              <a:extLst>
                <a:ext uri="{FF2B5EF4-FFF2-40B4-BE49-F238E27FC236}">
                  <a16:creationId xmlns:a16="http://schemas.microsoft.com/office/drawing/2014/main" id="{FC7549AF-BD64-3F02-E104-1590B1C59A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92" y="1584"/>
              <a:ext cx="1440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1800">
                <a:latin typeface="Bangle"/>
              </a:endParaRPr>
            </a:p>
          </p:txBody>
        </p:sp>
        <p:grpSp>
          <p:nvGrpSpPr>
            <p:cNvPr id="157" name="Group 43">
              <a:extLst>
                <a:ext uri="{FF2B5EF4-FFF2-40B4-BE49-F238E27FC236}">
                  <a16:creationId xmlns:a16="http://schemas.microsoft.com/office/drawing/2014/main" id="{A9913DB7-ACCD-4EF5-87E6-F16751200A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534" y="1867"/>
              <a:ext cx="449" cy="66"/>
              <a:chOff x="2789" y="845"/>
              <a:chExt cx="1588" cy="181"/>
            </a:xfrm>
          </p:grpSpPr>
          <p:grpSp>
            <p:nvGrpSpPr>
              <p:cNvPr id="174" name="Group 44">
                <a:extLst>
                  <a:ext uri="{FF2B5EF4-FFF2-40B4-BE49-F238E27FC236}">
                    <a16:creationId xmlns:a16="http://schemas.microsoft.com/office/drawing/2014/main" id="{905F8E0D-B3C6-501A-059C-AD45947D05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9195" flipH="1">
                <a:off x="2789" y="845"/>
                <a:ext cx="1588" cy="136"/>
                <a:chOff x="658" y="1752"/>
                <a:chExt cx="1270" cy="136"/>
              </a:xfrm>
            </p:grpSpPr>
            <p:sp>
              <p:nvSpPr>
                <p:cNvPr id="176" name="AutoShape 45">
                  <a:extLst>
                    <a:ext uri="{FF2B5EF4-FFF2-40B4-BE49-F238E27FC236}">
                      <a16:creationId xmlns:a16="http://schemas.microsoft.com/office/drawing/2014/main" id="{61ECDFE6-6ACB-CC93-3B23-FDBC04791BA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11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77" name="AutoShape 46">
                  <a:extLst>
                    <a:ext uri="{FF2B5EF4-FFF2-40B4-BE49-F238E27FC236}">
                      <a16:creationId xmlns:a16="http://schemas.microsoft.com/office/drawing/2014/main" id="{A07DB3E5-114D-EFDE-FB2D-D8074AE8B11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020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78" name="AutoShape 47">
                  <a:extLst>
                    <a:ext uri="{FF2B5EF4-FFF2-40B4-BE49-F238E27FC236}">
                      <a16:creationId xmlns:a16="http://schemas.microsoft.com/office/drawing/2014/main" id="{696C66FB-5466-5691-B0FC-338D00DCC84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79" name="AutoShape 48">
                  <a:extLst>
                    <a:ext uri="{FF2B5EF4-FFF2-40B4-BE49-F238E27FC236}">
                      <a16:creationId xmlns:a16="http://schemas.microsoft.com/office/drawing/2014/main" id="{C66EF2AB-92A2-B37C-4E34-2F875A91181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39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0" name="AutoShape 49">
                  <a:extLst>
                    <a:ext uri="{FF2B5EF4-FFF2-40B4-BE49-F238E27FC236}">
                      <a16:creationId xmlns:a16="http://schemas.microsoft.com/office/drawing/2014/main" id="{1A92C1C2-7C50-8049-28EF-E06BA4E08C8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48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1" name="AutoShape 50">
                  <a:extLst>
                    <a:ext uri="{FF2B5EF4-FFF2-40B4-BE49-F238E27FC236}">
                      <a16:creationId xmlns:a16="http://schemas.microsoft.com/office/drawing/2014/main" id="{59484F7D-4592-EBC2-4091-8207232A72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58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2" name="AutoShape 51">
                  <a:extLst>
                    <a:ext uri="{FF2B5EF4-FFF2-40B4-BE49-F238E27FC236}">
                      <a16:creationId xmlns:a16="http://schemas.microsoft.com/office/drawing/2014/main" id="{A54D213B-599B-B308-D087-A1554ED5D42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65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3" name="AutoShape 52">
                  <a:extLst>
                    <a:ext uri="{FF2B5EF4-FFF2-40B4-BE49-F238E27FC236}">
                      <a16:creationId xmlns:a16="http://schemas.microsoft.com/office/drawing/2014/main" id="{48A7888E-5246-6676-14BE-E7E43F2C877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74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4" name="AutoShape 53">
                  <a:extLst>
                    <a:ext uri="{FF2B5EF4-FFF2-40B4-BE49-F238E27FC236}">
                      <a16:creationId xmlns:a16="http://schemas.microsoft.com/office/drawing/2014/main" id="{F62F0E2F-ABBC-3D2A-3BD4-DE127E54644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83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5" name="AutoShape 54">
                  <a:extLst>
                    <a:ext uri="{FF2B5EF4-FFF2-40B4-BE49-F238E27FC236}">
                      <a16:creationId xmlns:a16="http://schemas.microsoft.com/office/drawing/2014/main" id="{AAEC8836-43D6-AE5D-1CF6-D9CD7F0C0F3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92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6" name="AutoShape 55">
                  <a:extLst>
                    <a:ext uri="{FF2B5EF4-FFF2-40B4-BE49-F238E27FC236}">
                      <a16:creationId xmlns:a16="http://schemas.microsoft.com/office/drawing/2014/main" id="{24F7C83E-E410-AE54-55DA-032F2373751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202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7" name="AutoShape 56">
                  <a:extLst>
                    <a:ext uri="{FF2B5EF4-FFF2-40B4-BE49-F238E27FC236}">
                      <a16:creationId xmlns:a16="http://schemas.microsoft.com/office/drawing/2014/main" id="{3C869C8C-6512-9170-57A7-B8A0B4730FF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837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8" name="AutoShape 57">
                  <a:extLst>
                    <a:ext uri="{FF2B5EF4-FFF2-40B4-BE49-F238E27FC236}">
                      <a16:creationId xmlns:a16="http://schemas.microsoft.com/office/drawing/2014/main" id="{69789A5F-C29A-061F-3322-6346400F56E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746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  <p:sp>
              <p:nvSpPr>
                <p:cNvPr id="189" name="AutoShape 58">
                  <a:extLst>
                    <a:ext uri="{FF2B5EF4-FFF2-40B4-BE49-F238E27FC236}">
                      <a16:creationId xmlns:a16="http://schemas.microsoft.com/office/drawing/2014/main" id="{ED1F3255-6134-9E02-64DA-5BE63D8197A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55" y="1752"/>
                  <a:ext cx="91" cy="13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E" altLang="en-US" sz="1800">
                    <a:latin typeface="Bangle"/>
                  </a:endParaRPr>
                </a:p>
              </p:txBody>
            </p:sp>
          </p:grpSp>
          <p:sp>
            <p:nvSpPr>
              <p:cNvPr id="175" name="Rectangle 59">
                <a:extLst>
                  <a:ext uri="{FF2B5EF4-FFF2-40B4-BE49-F238E27FC236}">
                    <a16:creationId xmlns:a16="http://schemas.microsoft.com/office/drawing/2014/main" id="{77247946-98DF-272B-A8B6-E39A65DF6A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9" y="981"/>
                <a:ext cx="1588" cy="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1800">
                  <a:latin typeface="Bangle"/>
                </a:endParaRPr>
              </a:p>
            </p:txBody>
          </p:sp>
        </p:grpSp>
        <p:sp>
          <p:nvSpPr>
            <p:cNvPr id="158" name="Rectangle 60">
              <a:extLst>
                <a:ext uri="{FF2B5EF4-FFF2-40B4-BE49-F238E27FC236}">
                  <a16:creationId xmlns:a16="http://schemas.microsoft.com/office/drawing/2014/main" id="{5528247F-00F1-D79A-60CC-55E89996C5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4" y="1284"/>
              <a:ext cx="530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CCD</a:t>
              </a:r>
            </a:p>
          </p:txBody>
        </p:sp>
        <p:grpSp>
          <p:nvGrpSpPr>
            <p:cNvPr id="159" name="Group 61">
              <a:extLst>
                <a:ext uri="{FF2B5EF4-FFF2-40B4-BE49-F238E27FC236}">
                  <a16:creationId xmlns:a16="http://schemas.microsoft.com/office/drawing/2014/main" id="{19926786-4C83-7AA9-B9B7-A417720DCF75}"/>
                </a:ext>
              </a:extLst>
            </p:cNvPr>
            <p:cNvGrpSpPr>
              <a:grpSpLocks/>
            </p:cNvGrpSpPr>
            <p:nvPr/>
          </p:nvGrpSpPr>
          <p:grpSpPr bwMode="auto">
            <a:xfrm rot="-8138055">
              <a:off x="-48" y="1518"/>
              <a:ext cx="768" cy="768"/>
              <a:chOff x="2304" y="2736"/>
              <a:chExt cx="768" cy="768"/>
            </a:xfrm>
          </p:grpSpPr>
          <p:sp>
            <p:nvSpPr>
              <p:cNvPr id="168" name="Line 62">
                <a:extLst>
                  <a:ext uri="{FF2B5EF4-FFF2-40B4-BE49-F238E27FC236}">
                    <a16:creationId xmlns:a16="http://schemas.microsoft.com/office/drawing/2014/main" id="{A1B019C8-0D62-0498-42ED-089F87B57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736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>
                  <a:highlight>
                    <a:srgbClr val="800080"/>
                  </a:highlight>
                </a:endParaRPr>
              </a:p>
            </p:txBody>
          </p:sp>
          <p:sp>
            <p:nvSpPr>
              <p:cNvPr id="169" name="Line 63">
                <a:extLst>
                  <a:ext uri="{FF2B5EF4-FFF2-40B4-BE49-F238E27FC236}">
                    <a16:creationId xmlns:a16="http://schemas.microsoft.com/office/drawing/2014/main" id="{9D79A1DF-ED42-BEE0-D399-2DA45B349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832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>
                  <a:highlight>
                    <a:srgbClr val="800080"/>
                  </a:highlight>
                </a:endParaRPr>
              </a:p>
            </p:txBody>
          </p:sp>
          <p:sp>
            <p:nvSpPr>
              <p:cNvPr id="170" name="Line 64">
                <a:extLst>
                  <a:ext uri="{FF2B5EF4-FFF2-40B4-BE49-F238E27FC236}">
                    <a16:creationId xmlns:a16="http://schemas.microsoft.com/office/drawing/2014/main" id="{02CEFED9-233E-B727-E403-A2A06F770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928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>
                  <a:highlight>
                    <a:srgbClr val="800080"/>
                  </a:highlight>
                </a:endParaRPr>
              </a:p>
            </p:txBody>
          </p:sp>
          <p:sp>
            <p:nvSpPr>
              <p:cNvPr id="171" name="Line 65">
                <a:extLst>
                  <a:ext uri="{FF2B5EF4-FFF2-40B4-BE49-F238E27FC236}">
                    <a16:creationId xmlns:a16="http://schemas.microsoft.com/office/drawing/2014/main" id="{22923F21-8A44-5B9D-1BE3-3A87B16AB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3024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>
                  <a:highlight>
                    <a:srgbClr val="800080"/>
                  </a:highlight>
                </a:endParaRPr>
              </a:p>
            </p:txBody>
          </p:sp>
          <p:sp>
            <p:nvSpPr>
              <p:cNvPr id="172" name="Line 66">
                <a:extLst>
                  <a:ext uri="{FF2B5EF4-FFF2-40B4-BE49-F238E27FC236}">
                    <a16:creationId xmlns:a16="http://schemas.microsoft.com/office/drawing/2014/main" id="{A45F14D6-C134-AC46-0180-14235B473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688" y="3120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73" name="Line 67">
                <a:extLst>
                  <a:ext uri="{FF2B5EF4-FFF2-40B4-BE49-F238E27FC236}">
                    <a16:creationId xmlns:a16="http://schemas.microsoft.com/office/drawing/2014/main" id="{CA788EFF-D4B6-51E2-6934-1EB0C39CE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3216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160" name="Line 68">
              <a:extLst>
                <a:ext uri="{FF2B5EF4-FFF2-40B4-BE49-F238E27FC236}">
                  <a16:creationId xmlns:a16="http://schemas.microsoft.com/office/drawing/2014/main" id="{6D2BC721-1253-492F-DDEA-A611F85B89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510" y="1986"/>
              <a:ext cx="138" cy="486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1" name="Line 69">
              <a:extLst>
                <a:ext uri="{FF2B5EF4-FFF2-40B4-BE49-F238E27FC236}">
                  <a16:creationId xmlns:a16="http://schemas.microsoft.com/office/drawing/2014/main" id="{1D72D67F-1E22-A92D-0226-62D744FC35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4" y="2136"/>
              <a:ext cx="144" cy="48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>
                <a:highlight>
                  <a:srgbClr val="800080"/>
                </a:highlight>
              </a:endParaRPr>
            </a:p>
          </p:txBody>
        </p:sp>
        <p:sp>
          <p:nvSpPr>
            <p:cNvPr id="162" name="Line 70">
              <a:extLst>
                <a:ext uri="{FF2B5EF4-FFF2-40B4-BE49-F238E27FC236}">
                  <a16:creationId xmlns:a16="http://schemas.microsoft.com/office/drawing/2014/main" id="{D664CFA4-C17C-B6AE-6DFB-1244F4CA8C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73" y="2061"/>
              <a:ext cx="6" cy="48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>
                <a:highlight>
                  <a:srgbClr val="800080"/>
                </a:highlight>
              </a:endParaRPr>
            </a:p>
          </p:txBody>
        </p:sp>
        <p:sp>
          <p:nvSpPr>
            <p:cNvPr id="163" name="Freeform 71">
              <a:extLst>
                <a:ext uri="{FF2B5EF4-FFF2-40B4-BE49-F238E27FC236}">
                  <a16:creationId xmlns:a16="http://schemas.microsoft.com/office/drawing/2014/main" id="{EF2AAEAD-BC10-71DB-3D06-292305A1D7D9}"/>
                </a:ext>
              </a:extLst>
            </p:cNvPr>
            <p:cNvSpPr>
              <a:spLocks noChangeAspect="1"/>
            </p:cNvSpPr>
            <p:nvPr/>
          </p:nvSpPr>
          <p:spPr bwMode="auto">
            <a:xfrm rot="-654166">
              <a:off x="300" y="2082"/>
              <a:ext cx="92" cy="460"/>
            </a:xfrm>
            <a:custGeom>
              <a:avLst/>
              <a:gdLst>
                <a:gd name="T0" fmla="*/ 0 w 181"/>
                <a:gd name="T1" fmla="*/ 2 h 908"/>
                <a:gd name="T2" fmla="*/ 0 w 181"/>
                <a:gd name="T3" fmla="*/ 0 h 908"/>
                <a:gd name="T4" fmla="*/ 1 w 181"/>
                <a:gd name="T5" fmla="*/ 0 h 908"/>
                <a:gd name="T6" fmla="*/ 1 w 181"/>
                <a:gd name="T7" fmla="*/ 1 h 908"/>
                <a:gd name="T8" fmla="*/ 1 w 181"/>
                <a:gd name="T9" fmla="*/ 2 h 908"/>
                <a:gd name="T10" fmla="*/ 0 w 181"/>
                <a:gd name="T11" fmla="*/ 2 h 9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908"/>
                <a:gd name="T20" fmla="*/ 181 w 181"/>
                <a:gd name="T21" fmla="*/ 908 h 9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908">
                  <a:moveTo>
                    <a:pt x="0" y="908"/>
                  </a:moveTo>
                  <a:lnTo>
                    <a:pt x="0" y="0"/>
                  </a:lnTo>
                  <a:cubicBezTo>
                    <a:pt x="0" y="0"/>
                    <a:pt x="90" y="0"/>
                    <a:pt x="181" y="0"/>
                  </a:cubicBezTo>
                  <a:cubicBezTo>
                    <a:pt x="138" y="98"/>
                    <a:pt x="90" y="307"/>
                    <a:pt x="90" y="458"/>
                  </a:cubicBezTo>
                  <a:cubicBezTo>
                    <a:pt x="90" y="609"/>
                    <a:pt x="126" y="814"/>
                    <a:pt x="181" y="908"/>
                  </a:cubicBezTo>
                  <a:cubicBezTo>
                    <a:pt x="90" y="908"/>
                    <a:pt x="0" y="908"/>
                    <a:pt x="0" y="908"/>
                  </a:cubicBezTo>
                  <a:close/>
                </a:path>
              </a:pathLst>
            </a:custGeom>
            <a:gradFill rotWithShape="1">
              <a:gsLst>
                <a:gs pos="0">
                  <a:srgbClr val="1B3F42"/>
                </a:gs>
                <a:gs pos="100000">
                  <a:srgbClr val="3B898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64" name="Line 72">
              <a:extLst>
                <a:ext uri="{FF2B5EF4-FFF2-40B4-BE49-F238E27FC236}">
                  <a16:creationId xmlns:a16="http://schemas.microsoft.com/office/drawing/2014/main" id="{2E1445A4-CE85-2FCD-0DF8-6904505A9C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962852">
              <a:off x="514" y="1315"/>
              <a:ext cx="138" cy="486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5" name="Line 73">
              <a:extLst>
                <a:ext uri="{FF2B5EF4-FFF2-40B4-BE49-F238E27FC236}">
                  <a16:creationId xmlns:a16="http://schemas.microsoft.com/office/drawing/2014/main" id="{F1A45EB5-73D9-B9A1-1138-05C8FF63E1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962852" flipH="1">
              <a:off x="489" y="1172"/>
              <a:ext cx="144" cy="48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>
                <a:highlight>
                  <a:srgbClr val="800080"/>
                </a:highlight>
              </a:endParaRPr>
            </a:p>
          </p:txBody>
        </p:sp>
        <p:sp>
          <p:nvSpPr>
            <p:cNvPr id="166" name="Line 74">
              <a:extLst>
                <a:ext uri="{FF2B5EF4-FFF2-40B4-BE49-F238E27FC236}">
                  <a16:creationId xmlns:a16="http://schemas.microsoft.com/office/drawing/2014/main" id="{4A377795-64C4-E261-9732-FB92185B49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962852" flipH="1">
              <a:off x="568" y="1247"/>
              <a:ext cx="6" cy="48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>
                <a:highlight>
                  <a:srgbClr val="800080"/>
                </a:highlight>
              </a:endParaRPr>
            </a:p>
          </p:txBody>
        </p:sp>
        <p:sp>
          <p:nvSpPr>
            <p:cNvPr id="167" name="Freeform 75">
              <a:extLst>
                <a:ext uri="{FF2B5EF4-FFF2-40B4-BE49-F238E27FC236}">
                  <a16:creationId xmlns:a16="http://schemas.microsoft.com/office/drawing/2014/main" id="{CF390038-69B2-80D5-A4B0-E113BE9512F0}"/>
                </a:ext>
              </a:extLst>
            </p:cNvPr>
            <p:cNvSpPr>
              <a:spLocks noChangeAspect="1"/>
            </p:cNvSpPr>
            <p:nvPr/>
          </p:nvSpPr>
          <p:spPr bwMode="auto">
            <a:xfrm rot="11017019" flipH="1">
              <a:off x="295" y="1275"/>
              <a:ext cx="92" cy="460"/>
            </a:xfrm>
            <a:custGeom>
              <a:avLst/>
              <a:gdLst>
                <a:gd name="T0" fmla="*/ 0 w 181"/>
                <a:gd name="T1" fmla="*/ 2 h 908"/>
                <a:gd name="T2" fmla="*/ 0 w 181"/>
                <a:gd name="T3" fmla="*/ 0 h 908"/>
                <a:gd name="T4" fmla="*/ 1 w 181"/>
                <a:gd name="T5" fmla="*/ 0 h 908"/>
                <a:gd name="T6" fmla="*/ 1 w 181"/>
                <a:gd name="T7" fmla="*/ 1 h 908"/>
                <a:gd name="T8" fmla="*/ 1 w 181"/>
                <a:gd name="T9" fmla="*/ 2 h 908"/>
                <a:gd name="T10" fmla="*/ 0 w 181"/>
                <a:gd name="T11" fmla="*/ 2 h 9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908"/>
                <a:gd name="T20" fmla="*/ 181 w 181"/>
                <a:gd name="T21" fmla="*/ 908 h 9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908">
                  <a:moveTo>
                    <a:pt x="0" y="908"/>
                  </a:moveTo>
                  <a:lnTo>
                    <a:pt x="0" y="0"/>
                  </a:lnTo>
                  <a:cubicBezTo>
                    <a:pt x="0" y="0"/>
                    <a:pt x="90" y="0"/>
                    <a:pt x="181" y="0"/>
                  </a:cubicBezTo>
                  <a:cubicBezTo>
                    <a:pt x="138" y="98"/>
                    <a:pt x="90" y="307"/>
                    <a:pt x="90" y="458"/>
                  </a:cubicBezTo>
                  <a:cubicBezTo>
                    <a:pt x="90" y="609"/>
                    <a:pt x="126" y="814"/>
                    <a:pt x="181" y="908"/>
                  </a:cubicBezTo>
                  <a:cubicBezTo>
                    <a:pt x="90" y="908"/>
                    <a:pt x="0" y="908"/>
                    <a:pt x="0" y="908"/>
                  </a:cubicBezTo>
                  <a:close/>
                </a:path>
              </a:pathLst>
            </a:custGeom>
            <a:gradFill rotWithShape="1">
              <a:gsLst>
                <a:gs pos="0">
                  <a:srgbClr val="1B3F42"/>
                </a:gs>
                <a:gs pos="100000">
                  <a:srgbClr val="3B898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90" name="Group 20">
            <a:extLst>
              <a:ext uri="{FF2B5EF4-FFF2-40B4-BE49-F238E27FC236}">
                <a16:creationId xmlns:a16="http://schemas.microsoft.com/office/drawing/2014/main" id="{83371DA7-1B4F-74F8-E1FE-6F8DE354F4A6}"/>
              </a:ext>
            </a:extLst>
          </p:cNvPr>
          <p:cNvGrpSpPr>
            <a:grpSpLocks/>
          </p:cNvGrpSpPr>
          <p:nvPr/>
        </p:nvGrpSpPr>
        <p:grpSpPr bwMode="auto">
          <a:xfrm>
            <a:off x="1204090" y="5376027"/>
            <a:ext cx="2772744" cy="430277"/>
            <a:chOff x="-115" y="1489"/>
            <a:chExt cx="2995" cy="189"/>
          </a:xfrm>
        </p:grpSpPr>
        <p:sp>
          <p:nvSpPr>
            <p:cNvPr id="191" name="Line 21">
              <a:extLst>
                <a:ext uri="{FF2B5EF4-FFF2-40B4-BE49-F238E27FC236}">
                  <a16:creationId xmlns:a16="http://schemas.microsoft.com/office/drawing/2014/main" id="{BE872697-EBB0-B7C4-C613-0594CF57A8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377" y="81"/>
              <a:ext cx="9" cy="2994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192" name="Line 22">
              <a:extLst>
                <a:ext uri="{FF2B5EF4-FFF2-40B4-BE49-F238E27FC236}">
                  <a16:creationId xmlns:a16="http://schemas.microsoft.com/office/drawing/2014/main" id="{ACCC581C-12FF-B3E0-7718-337D5BA89B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723" y="521"/>
              <a:ext cx="94" cy="222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193" name="Line 23">
              <a:extLst>
                <a:ext uri="{FF2B5EF4-FFF2-40B4-BE49-F238E27FC236}">
                  <a16:creationId xmlns:a16="http://schemas.microsoft.com/office/drawing/2014/main" id="{0015EDBF-6762-0F37-3250-9B38A67B07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720" y="424"/>
              <a:ext cx="95" cy="22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 dirty="0">
                <a:latin typeface="+mn-lt"/>
              </a:endParaRPr>
            </a:p>
          </p:txBody>
        </p:sp>
      </p:grpSp>
      <p:grpSp>
        <p:nvGrpSpPr>
          <p:cNvPr id="194" name="Group 20">
            <a:extLst>
              <a:ext uri="{FF2B5EF4-FFF2-40B4-BE49-F238E27FC236}">
                <a16:creationId xmlns:a16="http://schemas.microsoft.com/office/drawing/2014/main" id="{83371DA7-1B4F-74F8-E1FE-6F8DE354F4A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61779" y="5373237"/>
            <a:ext cx="3586517" cy="437107"/>
            <a:chOff x="-994" y="1488"/>
            <a:chExt cx="3874" cy="192"/>
          </a:xfrm>
        </p:grpSpPr>
        <p:sp>
          <p:nvSpPr>
            <p:cNvPr id="195" name="Line 21">
              <a:extLst>
                <a:ext uri="{FF2B5EF4-FFF2-40B4-BE49-F238E27FC236}">
                  <a16:creationId xmlns:a16="http://schemas.microsoft.com/office/drawing/2014/main" id="{BE872697-EBB0-B7C4-C613-0594CF57A8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938" y="-358"/>
              <a:ext cx="9" cy="3874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196" name="Line 22">
              <a:extLst>
                <a:ext uri="{FF2B5EF4-FFF2-40B4-BE49-F238E27FC236}">
                  <a16:creationId xmlns:a16="http://schemas.microsoft.com/office/drawing/2014/main" id="{ACCC581C-12FF-B3E0-7718-337D5BA89B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729" y="529"/>
              <a:ext cx="96" cy="220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197" name="Line 23">
              <a:extLst>
                <a:ext uri="{FF2B5EF4-FFF2-40B4-BE49-F238E27FC236}">
                  <a16:creationId xmlns:a16="http://schemas.microsoft.com/office/drawing/2014/main" id="{0015EDBF-6762-0F37-3250-9B38A67B07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728" y="432"/>
              <a:ext cx="96" cy="220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E" dirty="0">
                <a:latin typeface="+mn-lt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1FE5A1-E595-9C4B-6C3A-C040146512F8}"/>
              </a:ext>
            </a:extLst>
          </p:cNvPr>
          <p:cNvGrpSpPr/>
          <p:nvPr/>
        </p:nvGrpSpPr>
        <p:grpSpPr>
          <a:xfrm rot="5400000">
            <a:off x="7780645" y="4927425"/>
            <a:ext cx="518401" cy="1280422"/>
            <a:chOff x="7222435" y="1145095"/>
            <a:chExt cx="518401" cy="14678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6AF0C79-D26E-E600-9BC1-C764800D8E5B}"/>
                </a:ext>
              </a:extLst>
            </p:cNvPr>
            <p:cNvSpPr/>
            <p:nvPr/>
          </p:nvSpPr>
          <p:spPr>
            <a:xfrm>
              <a:off x="7222435" y="1145095"/>
              <a:ext cx="518401" cy="14678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582525-9BD5-4048-7B4B-66551B60A0E3}"/>
                </a:ext>
              </a:extLst>
            </p:cNvPr>
            <p:cNvSpPr txBox="1"/>
            <p:nvPr/>
          </p:nvSpPr>
          <p:spPr>
            <a:xfrm rot="16200000">
              <a:off x="6831457" y="1727783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LED 405 nm</a:t>
              </a:r>
              <a:endParaRPr lang="en-IE" dirty="0"/>
            </a:p>
          </p:txBody>
        </p:sp>
      </p:grpSp>
      <p:sp>
        <p:nvSpPr>
          <p:cNvPr id="198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646690" y="5536431"/>
            <a:ext cx="2139" cy="53843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199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447908" y="4906867"/>
            <a:ext cx="2139" cy="9360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9099FB-12D8-F279-029D-93C981A97E11}"/>
              </a:ext>
            </a:extLst>
          </p:cNvPr>
          <p:cNvCxnSpPr>
            <a:cxnSpLocks/>
          </p:cNvCxnSpPr>
          <p:nvPr/>
        </p:nvCxnSpPr>
        <p:spPr>
          <a:xfrm>
            <a:off x="844309" y="5248201"/>
            <a:ext cx="695739" cy="7022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837601" y="5150427"/>
            <a:ext cx="6628" cy="860771"/>
            <a:chOff x="8145837" y="4296179"/>
            <a:chExt cx="6628" cy="860771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45837" y="4296179"/>
              <a:ext cx="0" cy="2520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152465" y="4904950"/>
              <a:ext cx="0" cy="2520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Moon 77">
            <a:extLst>
              <a:ext uri="{FF2B5EF4-FFF2-40B4-BE49-F238E27FC236}">
                <a16:creationId xmlns:a16="http://schemas.microsoft.com/office/drawing/2014/main" id="{3F2AD709-8252-E1B2-81D5-2FCF25D619B0}"/>
              </a:ext>
            </a:extLst>
          </p:cNvPr>
          <p:cNvSpPr/>
          <p:nvPr/>
        </p:nvSpPr>
        <p:spPr>
          <a:xfrm rot="10800000">
            <a:off x="6910594" y="5366580"/>
            <a:ext cx="190514" cy="424139"/>
          </a:xfrm>
          <a:prstGeom prst="moon">
            <a:avLst>
              <a:gd name="adj" fmla="val 87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A300C5F-2E2B-D987-0FBB-86033C60850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68586" y="5367033"/>
            <a:ext cx="499346" cy="50400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955026" y="3315015"/>
            <a:ext cx="20489" cy="41040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203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961654" y="3768487"/>
            <a:ext cx="20489" cy="41040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12" name="Freeform 96">
            <a:extLst>
              <a:ext uri="{FF2B5EF4-FFF2-40B4-BE49-F238E27FC236}">
                <a16:creationId xmlns:a16="http://schemas.microsoft.com/office/drawing/2014/main" id="{302B949B-34E6-DD72-4724-FC8E8A579C19}"/>
              </a:ext>
            </a:extLst>
          </p:cNvPr>
          <p:cNvSpPr>
            <a:spLocks noChangeAspect="1"/>
          </p:cNvSpPr>
          <p:nvPr/>
        </p:nvSpPr>
        <p:spPr bwMode="auto">
          <a:xfrm>
            <a:off x="1832013" y="5215410"/>
            <a:ext cx="141288" cy="763588"/>
          </a:xfrm>
          <a:custGeom>
            <a:avLst/>
            <a:gdLst/>
            <a:ahLst/>
            <a:cxnLst>
              <a:cxn ang="0">
                <a:pos x="0" y="908"/>
              </a:cxn>
              <a:cxn ang="0">
                <a:pos x="0" y="0"/>
              </a:cxn>
              <a:cxn ang="0">
                <a:pos x="181" y="0"/>
              </a:cxn>
              <a:cxn ang="0">
                <a:pos x="90" y="458"/>
              </a:cxn>
              <a:cxn ang="0">
                <a:pos x="181" y="908"/>
              </a:cxn>
              <a:cxn ang="0">
                <a:pos x="0" y="908"/>
              </a:cxn>
            </a:cxnLst>
            <a:rect l="0" t="0" r="r" b="b"/>
            <a:pathLst>
              <a:path w="181" h="908">
                <a:moveTo>
                  <a:pt x="0" y="908"/>
                </a:moveTo>
                <a:lnTo>
                  <a:pt x="0" y="0"/>
                </a:lnTo>
                <a:cubicBezTo>
                  <a:pt x="0" y="0"/>
                  <a:pt x="90" y="0"/>
                  <a:pt x="181" y="0"/>
                </a:cubicBezTo>
                <a:cubicBezTo>
                  <a:pt x="138" y="98"/>
                  <a:pt x="90" y="307"/>
                  <a:pt x="90" y="458"/>
                </a:cubicBezTo>
                <a:cubicBezTo>
                  <a:pt x="90" y="609"/>
                  <a:pt x="126" y="814"/>
                  <a:pt x="181" y="908"/>
                </a:cubicBezTo>
                <a:cubicBezTo>
                  <a:pt x="90" y="908"/>
                  <a:pt x="0" y="908"/>
                  <a:pt x="0" y="908"/>
                </a:cubicBezTo>
                <a:close/>
              </a:path>
            </a:pathLst>
          </a:custGeom>
          <a:gradFill rotWithShape="1">
            <a:gsLst>
              <a:gs pos="0">
                <a:srgbClr val="3B898F">
                  <a:gamma/>
                  <a:shade val="46275"/>
                  <a:invGamma/>
                </a:srgbClr>
              </a:gs>
              <a:gs pos="100000">
                <a:srgbClr val="3B898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13" name="Freeform 95">
            <a:extLst>
              <a:ext uri="{FF2B5EF4-FFF2-40B4-BE49-F238E27FC236}">
                <a16:creationId xmlns:a16="http://schemas.microsoft.com/office/drawing/2014/main" id="{0C9AE4F2-C163-5FAE-F6A6-8F29B7C66169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929627" y="5194290"/>
            <a:ext cx="138112" cy="764313"/>
          </a:xfrm>
          <a:custGeom>
            <a:avLst/>
            <a:gdLst/>
            <a:ahLst/>
            <a:cxnLst>
              <a:cxn ang="0">
                <a:pos x="0" y="908"/>
              </a:cxn>
              <a:cxn ang="0">
                <a:pos x="0" y="0"/>
              </a:cxn>
              <a:cxn ang="0">
                <a:pos x="181" y="0"/>
              </a:cxn>
              <a:cxn ang="0">
                <a:pos x="90" y="458"/>
              </a:cxn>
              <a:cxn ang="0">
                <a:pos x="181" y="908"/>
              </a:cxn>
              <a:cxn ang="0">
                <a:pos x="0" y="908"/>
              </a:cxn>
            </a:cxnLst>
            <a:rect l="0" t="0" r="r" b="b"/>
            <a:pathLst>
              <a:path w="181" h="908">
                <a:moveTo>
                  <a:pt x="0" y="908"/>
                </a:moveTo>
                <a:lnTo>
                  <a:pt x="0" y="0"/>
                </a:lnTo>
                <a:cubicBezTo>
                  <a:pt x="0" y="0"/>
                  <a:pt x="90" y="0"/>
                  <a:pt x="181" y="0"/>
                </a:cubicBezTo>
                <a:cubicBezTo>
                  <a:pt x="138" y="98"/>
                  <a:pt x="90" y="307"/>
                  <a:pt x="90" y="458"/>
                </a:cubicBezTo>
                <a:cubicBezTo>
                  <a:pt x="90" y="609"/>
                  <a:pt x="126" y="814"/>
                  <a:pt x="181" y="908"/>
                </a:cubicBezTo>
                <a:cubicBezTo>
                  <a:pt x="90" y="908"/>
                  <a:pt x="0" y="908"/>
                  <a:pt x="0" y="908"/>
                </a:cubicBezTo>
                <a:close/>
              </a:path>
            </a:pathLst>
          </a:custGeom>
          <a:gradFill rotWithShape="1">
            <a:gsLst>
              <a:gs pos="0">
                <a:srgbClr val="3B898F">
                  <a:gamma/>
                  <a:shade val="46275"/>
                  <a:invGamma/>
                </a:srgbClr>
              </a:gs>
              <a:gs pos="100000">
                <a:srgbClr val="3B898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209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941007" y="3858599"/>
            <a:ext cx="20489" cy="4248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 dirty="0">
              <a:latin typeface="+mn-lt"/>
            </a:endParaRPr>
          </a:p>
        </p:txBody>
      </p:sp>
      <p:sp>
        <p:nvSpPr>
          <p:cNvPr id="217" name="Arc 216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6200000">
            <a:off x="770960" y="596239"/>
            <a:ext cx="756000" cy="756000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33774" y="2921383"/>
            <a:ext cx="0" cy="2160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>
            <a:off x="7731987" y="485685"/>
            <a:ext cx="0" cy="2036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 Box 90">
            <a:extLst>
              <a:ext uri="{FF2B5EF4-FFF2-40B4-BE49-F238E27FC236}">
                <a16:creationId xmlns:a16="http://schemas.microsoft.com/office/drawing/2014/main" id="{0C98876D-47D1-7FF2-5F85-03F1C05C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929" y="4147224"/>
            <a:ext cx="73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Purge</a:t>
            </a:r>
            <a:endParaRPr lang="en-US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509344" y="4219700"/>
            <a:ext cx="781580" cy="634455"/>
            <a:chOff x="7780588" y="3744073"/>
            <a:chExt cx="781580" cy="634455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97B82FA-14DE-431A-43DC-106A34EA94F7}"/>
                </a:ext>
              </a:extLst>
            </p:cNvPr>
            <p:cNvGrpSpPr/>
            <p:nvPr/>
          </p:nvGrpSpPr>
          <p:grpSpPr>
            <a:xfrm rot="5400000">
              <a:off x="7912177" y="3612484"/>
              <a:ext cx="518401" cy="781580"/>
              <a:chOff x="7222435" y="1831337"/>
              <a:chExt cx="518401" cy="78158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30D67472-A1EA-BDC7-16B2-D309868A56D3}"/>
                  </a:ext>
                </a:extLst>
              </p:cNvPr>
              <p:cNvSpPr/>
              <p:nvPr/>
            </p:nvSpPr>
            <p:spPr>
              <a:xfrm>
                <a:off x="7222435" y="1831338"/>
                <a:ext cx="518401" cy="7815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B239722-0211-6147-4F3E-4F4DDD62E807}"/>
                  </a:ext>
                </a:extLst>
              </p:cNvPr>
              <p:cNvSpPr txBox="1"/>
              <p:nvPr/>
            </p:nvSpPr>
            <p:spPr>
              <a:xfrm rot="16200000">
                <a:off x="7115999" y="2012316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Pump</a:t>
                </a:r>
                <a:endParaRPr lang="en-IE" dirty="0"/>
              </a:p>
            </p:txBody>
          </p:sp>
        </p:grpSp>
        <p:sp>
          <p:nvSpPr>
            <p:cNvPr id="22" name="Chord 21"/>
            <p:cNvSpPr>
              <a:spLocks noChangeAspect="1"/>
            </p:cNvSpPr>
            <p:nvPr/>
          </p:nvSpPr>
          <p:spPr>
            <a:xfrm rot="17544362">
              <a:off x="7855918" y="4235822"/>
              <a:ext cx="143933" cy="141480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24" name="Chord 223"/>
            <p:cNvSpPr>
              <a:spLocks noChangeAspect="1"/>
            </p:cNvSpPr>
            <p:nvPr/>
          </p:nvSpPr>
          <p:spPr>
            <a:xfrm rot="17544362">
              <a:off x="8352879" y="4229198"/>
              <a:ext cx="143933" cy="141480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771062" y="960475"/>
            <a:ext cx="0" cy="15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c 139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4030904" y="2366024"/>
            <a:ext cx="756000" cy="756000"/>
          </a:xfrm>
          <a:prstGeom prst="arc">
            <a:avLst/>
          </a:prstGeom>
          <a:noFill/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5286526" y="1926530"/>
            <a:ext cx="0" cy="183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765600" y="2694739"/>
            <a:ext cx="468000" cy="468000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7" name="Arc 206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0800000">
            <a:off x="776331" y="2228953"/>
            <a:ext cx="468000" cy="468000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57426" y="596238"/>
            <a:ext cx="651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97B82FA-14DE-431A-43DC-106A34EA94F7}"/>
              </a:ext>
            </a:extLst>
          </p:cNvPr>
          <p:cNvGrpSpPr/>
          <p:nvPr/>
        </p:nvGrpSpPr>
        <p:grpSpPr>
          <a:xfrm rot="5400000">
            <a:off x="2031230" y="1821197"/>
            <a:ext cx="369332" cy="1234908"/>
            <a:chOff x="7140594" y="1620639"/>
            <a:chExt cx="640667" cy="992278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D67472-A1EA-BDC7-16B2-D309868A56D3}"/>
                </a:ext>
              </a:extLst>
            </p:cNvPr>
            <p:cNvSpPr/>
            <p:nvPr/>
          </p:nvSpPr>
          <p:spPr>
            <a:xfrm>
              <a:off x="7222435" y="1831338"/>
              <a:ext cx="518401" cy="781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B239722-0211-6147-4F3E-4F4DDD62E807}"/>
                </a:ext>
              </a:extLst>
            </p:cNvPr>
            <p:cNvSpPr txBox="1"/>
            <p:nvPr/>
          </p:nvSpPr>
          <p:spPr>
            <a:xfrm rot="16200000">
              <a:off x="6969351" y="1791882"/>
              <a:ext cx="983154" cy="640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Pre-amp</a:t>
              </a:r>
              <a:endParaRPr lang="en-IE" dirty="0"/>
            </a:p>
          </p:txBody>
        </p:sp>
      </p:grpSp>
      <p:sp>
        <p:nvSpPr>
          <p:cNvPr id="23" name="Flowchart: Delay 22"/>
          <p:cNvSpPr/>
          <p:nvPr/>
        </p:nvSpPr>
        <p:spPr>
          <a:xfrm>
            <a:off x="1958535" y="2642575"/>
            <a:ext cx="626175" cy="418310"/>
          </a:xfrm>
          <a:prstGeom prst="flowChartDelay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B239722-0211-6147-4F3E-4F4DDD62E807}"/>
              </a:ext>
            </a:extLst>
          </p:cNvPr>
          <p:cNvSpPr txBox="1"/>
          <p:nvPr/>
        </p:nvSpPr>
        <p:spPr>
          <a:xfrm>
            <a:off x="1953531" y="266824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PMT</a:t>
            </a:r>
            <a:endParaRPr lang="en-IE" dirty="0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2033271" y="3879167"/>
            <a:ext cx="5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>
            <a:off x="2665091" y="2790517"/>
            <a:ext cx="0" cy="1440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>
            <a:off x="2112499" y="3772739"/>
            <a:ext cx="0" cy="2036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95375" y="198190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  Inlet</a:t>
            </a:r>
            <a:endParaRPr lang="en-IE" dirty="0"/>
          </a:p>
        </p:txBody>
      </p:sp>
      <p:cxnSp>
        <p:nvCxnSpPr>
          <p:cNvPr id="242" name="Straight Connector 241"/>
          <p:cNvCxnSpPr/>
          <p:nvPr/>
        </p:nvCxnSpPr>
        <p:spPr>
          <a:xfrm rot="16200000" flipV="1">
            <a:off x="2054267" y="4819530"/>
            <a:ext cx="540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977817" y="4500911"/>
            <a:ext cx="392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oogle Shape;343;p13">
            <a:extLst>
              <a:ext uri="{FF2B5EF4-FFF2-40B4-BE49-F238E27FC236}">
                <a16:creationId xmlns:a16="http://schemas.microsoft.com/office/drawing/2014/main" id="{A2855E88-894D-3C52-E75D-A574E8D0DE29}"/>
              </a:ext>
            </a:extLst>
          </p:cNvPr>
          <p:cNvGrpSpPr>
            <a:grpSpLocks noChangeAspect="1"/>
          </p:cNvGrpSpPr>
          <p:nvPr/>
        </p:nvGrpSpPr>
        <p:grpSpPr>
          <a:xfrm>
            <a:off x="4526936" y="2332016"/>
            <a:ext cx="440741" cy="396000"/>
            <a:chOff x="1994874" y="3613286"/>
            <a:chExt cx="252991" cy="227311"/>
          </a:xfrm>
        </p:grpSpPr>
        <p:sp>
          <p:nvSpPr>
            <p:cNvPr id="226" name="Google Shape;344;p13">
              <a:extLst>
                <a:ext uri="{FF2B5EF4-FFF2-40B4-BE49-F238E27FC236}">
                  <a16:creationId xmlns:a16="http://schemas.microsoft.com/office/drawing/2014/main" id="{F56B9768-337D-84FB-E40A-01759A72F394}"/>
                </a:ext>
              </a:extLst>
            </p:cNvPr>
            <p:cNvSpPr/>
            <p:nvPr/>
          </p:nvSpPr>
          <p:spPr>
            <a:xfrm>
              <a:off x="2060455" y="3613286"/>
              <a:ext cx="187410" cy="227311"/>
            </a:xfrm>
            <a:prstGeom prst="flowChartCollat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227" name="Google Shape;345;p13">
              <a:extLst>
                <a:ext uri="{FF2B5EF4-FFF2-40B4-BE49-F238E27FC236}">
                  <a16:creationId xmlns:a16="http://schemas.microsoft.com/office/drawing/2014/main" id="{1FFE526D-5B4F-7978-F0A3-F926F00E7D36}"/>
                </a:ext>
              </a:extLst>
            </p:cNvPr>
            <p:cNvGrpSpPr/>
            <p:nvPr/>
          </p:nvGrpSpPr>
          <p:grpSpPr>
            <a:xfrm>
              <a:off x="1994874" y="3687285"/>
              <a:ext cx="159771" cy="79299"/>
              <a:chOff x="1115350" y="3315175"/>
              <a:chExt cx="304500" cy="137100"/>
            </a:xfrm>
          </p:grpSpPr>
          <p:sp>
            <p:nvSpPr>
              <p:cNvPr id="228" name="Google Shape;346;p13">
                <a:extLst>
                  <a:ext uri="{FF2B5EF4-FFF2-40B4-BE49-F238E27FC236}">
                    <a16:creationId xmlns:a16="http://schemas.microsoft.com/office/drawing/2014/main" id="{43F7ACDE-6D65-3E5A-7479-B09897FEDC66}"/>
                  </a:ext>
                </a:extLst>
              </p:cNvPr>
              <p:cNvSpPr/>
              <p:nvPr/>
            </p:nvSpPr>
            <p:spPr>
              <a:xfrm>
                <a:off x="1115350" y="3315175"/>
                <a:ext cx="137100" cy="137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350"/>
              </a:p>
            </p:txBody>
          </p:sp>
          <p:cxnSp>
            <p:nvCxnSpPr>
              <p:cNvPr id="229" name="Google Shape;347;p13">
                <a:extLst>
                  <a:ext uri="{FF2B5EF4-FFF2-40B4-BE49-F238E27FC236}">
                    <a16:creationId xmlns:a16="http://schemas.microsoft.com/office/drawing/2014/main" id="{157441A3-D421-059E-B24D-8F51D697F963}"/>
                  </a:ext>
                </a:extLst>
              </p:cNvPr>
              <p:cNvCxnSpPr>
                <a:stCxn id="228" idx="6"/>
              </p:cNvCxnSpPr>
              <p:nvPr/>
            </p:nvCxnSpPr>
            <p:spPr>
              <a:xfrm>
                <a:off x="1252450" y="3383725"/>
                <a:ext cx="16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" name="Group 25"/>
          <p:cNvGrpSpPr/>
          <p:nvPr/>
        </p:nvGrpSpPr>
        <p:grpSpPr>
          <a:xfrm>
            <a:off x="7265930" y="3750411"/>
            <a:ext cx="1040955" cy="369332"/>
            <a:chOff x="7675208" y="2965596"/>
            <a:chExt cx="1040955" cy="369332"/>
          </a:xfrm>
        </p:grpSpPr>
        <p:sp>
          <p:nvSpPr>
            <p:cNvPr id="25" name="Trapezoid 24"/>
            <p:cNvSpPr/>
            <p:nvPr/>
          </p:nvSpPr>
          <p:spPr>
            <a:xfrm>
              <a:off x="7675208" y="3029383"/>
              <a:ext cx="1025554" cy="25152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B239722-0211-6147-4F3E-4F4DDD62E807}"/>
                </a:ext>
              </a:extLst>
            </p:cNvPr>
            <p:cNvSpPr txBox="1"/>
            <p:nvPr/>
          </p:nvSpPr>
          <p:spPr>
            <a:xfrm>
              <a:off x="7686714" y="2965596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Scrubber</a:t>
              </a:r>
              <a:endParaRPr lang="en-IE" dirty="0"/>
            </a:p>
          </p:txBody>
        </p:sp>
      </p:grp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6B2B140-DE39-C600-0324-70187ABB798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885861" y="1265328"/>
            <a:ext cx="216000" cy="2180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6B2B140-DE39-C600-0324-70187ABB798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368845" y="812165"/>
            <a:ext cx="216000" cy="2180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B2B140-DE39-C600-0324-70187ABB798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084708" y="1251370"/>
            <a:ext cx="216000" cy="2180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564972" y="1746795"/>
            <a:ext cx="568036" cy="1254410"/>
            <a:chOff x="6118769" y="1746795"/>
            <a:chExt cx="568036" cy="1254410"/>
          </a:xfrm>
        </p:grpSpPr>
        <p:pic>
          <p:nvPicPr>
            <p:cNvPr id="118" name="Google Shape;317;p13">
              <a:extLst>
                <a:ext uri="{FF2B5EF4-FFF2-40B4-BE49-F238E27FC236}">
                  <a16:creationId xmlns:a16="http://schemas.microsoft.com/office/drawing/2014/main" id="{DFFDD094-DCBA-5150-D53D-7DA9777D9495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118769" y="1746795"/>
              <a:ext cx="568036" cy="1254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204042" y="2277761"/>
              <a:ext cx="4238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" dirty="0">
                  <a:solidFill>
                    <a:schemeClr val="dk1"/>
                  </a:solidFill>
                </a:rPr>
                <a:t>ZA</a:t>
              </a:r>
            </a:p>
          </p:txBody>
        </p:sp>
      </p:grpSp>
      <p:cxnSp>
        <p:nvCxnSpPr>
          <p:cNvPr id="249" name="Straight Connector 248"/>
          <p:cNvCxnSpPr/>
          <p:nvPr/>
        </p:nvCxnSpPr>
        <p:spPr>
          <a:xfrm rot="10800000">
            <a:off x="3781646" y="3120384"/>
            <a:ext cx="64800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153388" y="1950731"/>
            <a:ext cx="57600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Arc 250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4519897" y="3369222"/>
            <a:ext cx="756000" cy="756000"/>
          </a:xfrm>
          <a:prstGeom prst="arc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3761467" y="4129203"/>
            <a:ext cx="756000" cy="756000"/>
          </a:xfrm>
          <a:prstGeom prst="arc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48" name="Group 247"/>
          <p:cNvGrpSpPr/>
          <p:nvPr/>
        </p:nvGrpSpPr>
        <p:grpSpPr>
          <a:xfrm rot="5400000">
            <a:off x="4165593" y="3336817"/>
            <a:ext cx="836666" cy="901939"/>
            <a:chOff x="5185280" y="3490305"/>
            <a:chExt cx="836666" cy="901939"/>
          </a:xfrm>
        </p:grpSpPr>
        <p:grpSp>
          <p:nvGrpSpPr>
            <p:cNvPr id="141" name="Google Shape;245;p13">
              <a:extLst>
                <a:ext uri="{FF2B5EF4-FFF2-40B4-BE49-F238E27FC236}">
                  <a16:creationId xmlns:a16="http://schemas.microsoft.com/office/drawing/2014/main" id="{766D3E41-234D-35F1-B9AD-8A98926C8E0D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5152643" y="3522942"/>
              <a:ext cx="901939" cy="836666"/>
              <a:chOff x="1647612" y="395583"/>
              <a:chExt cx="559712" cy="519208"/>
            </a:xfrm>
          </p:grpSpPr>
          <p:grpSp>
            <p:nvGrpSpPr>
              <p:cNvPr id="142" name="Google Shape;246;p13">
                <a:extLst>
                  <a:ext uri="{FF2B5EF4-FFF2-40B4-BE49-F238E27FC236}">
                    <a16:creationId xmlns:a16="http://schemas.microsoft.com/office/drawing/2014/main" id="{CB0E2364-09B0-40B3-5120-6A37077DBE2C}"/>
                  </a:ext>
                </a:extLst>
              </p:cNvPr>
              <p:cNvGrpSpPr/>
              <p:nvPr/>
            </p:nvGrpSpPr>
            <p:grpSpPr>
              <a:xfrm>
                <a:off x="1647612" y="407244"/>
                <a:ext cx="478832" cy="507547"/>
                <a:chOff x="1357338" y="704945"/>
                <a:chExt cx="622912" cy="765877"/>
              </a:xfrm>
            </p:grpSpPr>
            <p:sp>
              <p:nvSpPr>
                <p:cNvPr id="144" name="Google Shape;247;p13">
                  <a:extLst>
                    <a:ext uri="{FF2B5EF4-FFF2-40B4-BE49-F238E27FC236}">
                      <a16:creationId xmlns:a16="http://schemas.microsoft.com/office/drawing/2014/main" id="{997427BA-7CA4-2C25-06DD-0304A060DC6D}"/>
                    </a:ext>
                  </a:extLst>
                </p:cNvPr>
                <p:cNvSpPr/>
                <p:nvPr/>
              </p:nvSpPr>
              <p:spPr>
                <a:xfrm>
                  <a:off x="1357338" y="1306722"/>
                  <a:ext cx="622800" cy="1641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450"/>
                </a:p>
              </p:txBody>
            </p:sp>
            <p:sp>
              <p:nvSpPr>
                <p:cNvPr id="145" name="Google Shape;248;p13">
                  <a:extLst>
                    <a:ext uri="{FF2B5EF4-FFF2-40B4-BE49-F238E27FC236}">
                      <a16:creationId xmlns:a16="http://schemas.microsoft.com/office/drawing/2014/main" id="{E0D31B47-8917-644D-ABDE-D06E5EB664A3}"/>
                    </a:ext>
                  </a:extLst>
                </p:cNvPr>
                <p:cNvSpPr/>
                <p:nvPr/>
              </p:nvSpPr>
              <p:spPr>
                <a:xfrm>
                  <a:off x="1571650" y="704945"/>
                  <a:ext cx="408600" cy="601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750"/>
                </a:p>
              </p:txBody>
            </p:sp>
            <p:sp>
              <p:nvSpPr>
                <p:cNvPr id="146" name="Google Shape;249;p13">
                  <a:extLst>
                    <a:ext uri="{FF2B5EF4-FFF2-40B4-BE49-F238E27FC236}">
                      <a16:creationId xmlns:a16="http://schemas.microsoft.com/office/drawing/2014/main" id="{EF7B1167-17B0-D22B-0502-80FA60094CD7}"/>
                    </a:ext>
                  </a:extLst>
                </p:cNvPr>
                <p:cNvSpPr/>
                <p:nvPr/>
              </p:nvSpPr>
              <p:spPr>
                <a:xfrm>
                  <a:off x="1365205" y="1002000"/>
                  <a:ext cx="197700" cy="304800"/>
                </a:xfrm>
                <a:prstGeom prst="can">
                  <a:avLst>
                    <a:gd name="adj" fmla="val 25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350"/>
                </a:p>
              </p:txBody>
            </p:sp>
          </p:grpSp>
          <p:sp>
            <p:nvSpPr>
              <p:cNvPr id="143" name="Google Shape;250;p13">
                <a:extLst>
                  <a:ext uri="{FF2B5EF4-FFF2-40B4-BE49-F238E27FC236}">
                    <a16:creationId xmlns:a16="http://schemas.microsoft.com/office/drawing/2014/main" id="{483B8BB3-000E-5B1B-BC54-E241B5AB45A3}"/>
                  </a:ext>
                </a:extLst>
              </p:cNvPr>
              <p:cNvSpPr txBox="1"/>
              <p:nvPr/>
            </p:nvSpPr>
            <p:spPr>
              <a:xfrm>
                <a:off x="1735303" y="395583"/>
                <a:ext cx="472021" cy="326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MFC </a:t>
                </a:r>
              </a:p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ZA</a:t>
                </a:r>
              </a:p>
              <a:p>
                <a:r>
                  <a:rPr lang="en" sz="1125" dirty="0">
                    <a:solidFill>
                      <a:schemeClr val="dk1"/>
                    </a:solidFill>
                  </a:rPr>
                  <a:t> </a:t>
                </a:r>
                <a:r>
                  <a:rPr lang="en" sz="1125" baseline="-25000" dirty="0">
                    <a:solidFill>
                      <a:schemeClr val="dk1"/>
                    </a:solidFill>
                  </a:rPr>
                  <a:t> </a:t>
                </a:r>
                <a:endParaRPr sz="1125" dirty="0">
                  <a:solidFill>
                    <a:schemeClr val="dk1"/>
                  </a:solidFill>
                </a:endParaRPr>
              </a:p>
              <a:p>
                <a:r>
                  <a:rPr lang="en" sz="1125" dirty="0">
                    <a:solidFill>
                      <a:schemeClr val="dk1"/>
                    </a:solidFill>
                  </a:rPr>
                  <a:t>   </a:t>
                </a:r>
                <a:endParaRPr sz="1125" dirty="0"/>
              </a:p>
            </p:txBody>
          </p:sp>
        </p:grpSp>
        <p:cxnSp>
          <p:nvCxnSpPr>
            <p:cNvPr id="147" name="Straight Arrow Connector 146"/>
            <p:cNvCxnSpPr/>
            <p:nvPr/>
          </p:nvCxnSpPr>
          <p:spPr>
            <a:xfrm rot="16200000" flipH="1">
              <a:off x="5796122" y="3894418"/>
              <a:ext cx="3188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Arc 252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6200000">
            <a:off x="4788888" y="1939241"/>
            <a:ext cx="756000" cy="756000"/>
          </a:xfrm>
          <a:prstGeom prst="arc">
            <a:avLst/>
          </a:prstGeom>
          <a:noFill/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4" name="Arc 253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985858" y="3418489"/>
            <a:ext cx="756000" cy="756000"/>
          </a:xfrm>
          <a:prstGeom prst="arc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313356" y="4176534"/>
            <a:ext cx="756000" cy="756000"/>
          </a:xfrm>
          <a:prstGeom prst="arc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6" name="Arc 255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5582399" y="3440662"/>
            <a:ext cx="756000" cy="756000"/>
          </a:xfrm>
          <a:prstGeom prst="arc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59" name="Straight Connector 258"/>
          <p:cNvCxnSpPr/>
          <p:nvPr/>
        </p:nvCxnSpPr>
        <p:spPr>
          <a:xfrm flipV="1">
            <a:off x="2697834" y="4167329"/>
            <a:ext cx="68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701021" y="2655455"/>
            <a:ext cx="920999" cy="853150"/>
            <a:chOff x="7151112" y="2977482"/>
            <a:chExt cx="920999" cy="853150"/>
          </a:xfrm>
        </p:grpSpPr>
        <p:grpSp>
          <p:nvGrpSpPr>
            <p:cNvPr id="210" name="Google Shape;245;p13">
              <a:extLst>
                <a:ext uri="{FF2B5EF4-FFF2-40B4-BE49-F238E27FC236}">
                  <a16:creationId xmlns:a16="http://schemas.microsoft.com/office/drawing/2014/main" id="{766D3E41-234D-35F1-B9AD-8A98926C8E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51112" y="2977482"/>
              <a:ext cx="920999" cy="853150"/>
              <a:chOff x="1647612" y="391828"/>
              <a:chExt cx="564551" cy="522963"/>
            </a:xfrm>
          </p:grpSpPr>
          <p:grpSp>
            <p:nvGrpSpPr>
              <p:cNvPr id="211" name="Google Shape;246;p13">
                <a:extLst>
                  <a:ext uri="{FF2B5EF4-FFF2-40B4-BE49-F238E27FC236}">
                    <a16:creationId xmlns:a16="http://schemas.microsoft.com/office/drawing/2014/main" id="{CB0E2364-09B0-40B3-5120-6A37077DBE2C}"/>
                  </a:ext>
                </a:extLst>
              </p:cNvPr>
              <p:cNvGrpSpPr/>
              <p:nvPr/>
            </p:nvGrpSpPr>
            <p:grpSpPr>
              <a:xfrm>
                <a:off x="1647612" y="407244"/>
                <a:ext cx="478832" cy="507547"/>
                <a:chOff x="1357338" y="704945"/>
                <a:chExt cx="622912" cy="765877"/>
              </a:xfrm>
            </p:grpSpPr>
            <p:sp>
              <p:nvSpPr>
                <p:cNvPr id="213" name="Google Shape;247;p13">
                  <a:extLst>
                    <a:ext uri="{FF2B5EF4-FFF2-40B4-BE49-F238E27FC236}">
                      <a16:creationId xmlns:a16="http://schemas.microsoft.com/office/drawing/2014/main" id="{997427BA-7CA4-2C25-06DD-0304A060DC6D}"/>
                    </a:ext>
                  </a:extLst>
                </p:cNvPr>
                <p:cNvSpPr/>
                <p:nvPr/>
              </p:nvSpPr>
              <p:spPr>
                <a:xfrm>
                  <a:off x="1357338" y="1306722"/>
                  <a:ext cx="622800" cy="1641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450"/>
                </a:p>
              </p:txBody>
            </p:sp>
            <p:sp>
              <p:nvSpPr>
                <p:cNvPr id="214" name="Google Shape;248;p13">
                  <a:extLst>
                    <a:ext uri="{FF2B5EF4-FFF2-40B4-BE49-F238E27FC236}">
                      <a16:creationId xmlns:a16="http://schemas.microsoft.com/office/drawing/2014/main" id="{E0D31B47-8917-644D-ABDE-D06E5EB664A3}"/>
                    </a:ext>
                  </a:extLst>
                </p:cNvPr>
                <p:cNvSpPr/>
                <p:nvPr/>
              </p:nvSpPr>
              <p:spPr>
                <a:xfrm>
                  <a:off x="1571650" y="704945"/>
                  <a:ext cx="408600" cy="6018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750"/>
                </a:p>
              </p:txBody>
            </p:sp>
            <p:sp>
              <p:nvSpPr>
                <p:cNvPr id="215" name="Google Shape;249;p13">
                  <a:extLst>
                    <a:ext uri="{FF2B5EF4-FFF2-40B4-BE49-F238E27FC236}">
                      <a16:creationId xmlns:a16="http://schemas.microsoft.com/office/drawing/2014/main" id="{EF7B1167-17B0-D22B-0502-80FA60094CD7}"/>
                    </a:ext>
                  </a:extLst>
                </p:cNvPr>
                <p:cNvSpPr/>
                <p:nvPr/>
              </p:nvSpPr>
              <p:spPr>
                <a:xfrm>
                  <a:off x="1365205" y="1002000"/>
                  <a:ext cx="197700" cy="304800"/>
                </a:xfrm>
                <a:prstGeom prst="can">
                  <a:avLst>
                    <a:gd name="adj" fmla="val 25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350"/>
                </a:p>
              </p:txBody>
            </p:sp>
          </p:grpSp>
          <p:sp>
            <p:nvSpPr>
              <p:cNvPr id="212" name="Google Shape;250;p13">
                <a:extLst>
                  <a:ext uri="{FF2B5EF4-FFF2-40B4-BE49-F238E27FC236}">
                    <a16:creationId xmlns:a16="http://schemas.microsoft.com/office/drawing/2014/main" id="{483B8BB3-000E-5B1B-BC54-E241B5AB45A3}"/>
                  </a:ext>
                </a:extLst>
              </p:cNvPr>
              <p:cNvSpPr txBox="1"/>
              <p:nvPr/>
            </p:nvSpPr>
            <p:spPr>
              <a:xfrm>
                <a:off x="1740141" y="391828"/>
                <a:ext cx="472022" cy="326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MFC </a:t>
                </a:r>
              </a:p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S.</a:t>
                </a:r>
              </a:p>
              <a:p>
                <a:r>
                  <a:rPr lang="en" sz="1125" dirty="0">
                    <a:solidFill>
                      <a:schemeClr val="dk1"/>
                    </a:solidFill>
                  </a:rPr>
                  <a:t> </a:t>
                </a:r>
                <a:r>
                  <a:rPr lang="en" sz="1125" baseline="-25000" dirty="0">
                    <a:solidFill>
                      <a:schemeClr val="dk1"/>
                    </a:solidFill>
                  </a:rPr>
                  <a:t> </a:t>
                </a:r>
                <a:endParaRPr sz="1125" dirty="0">
                  <a:solidFill>
                    <a:schemeClr val="dk1"/>
                  </a:solidFill>
                </a:endParaRPr>
              </a:p>
              <a:p>
                <a:r>
                  <a:rPr lang="en" sz="1125" dirty="0">
                    <a:solidFill>
                      <a:schemeClr val="dk1"/>
                    </a:solidFill>
                  </a:rPr>
                  <a:t>   </a:t>
                </a:r>
                <a:endParaRPr sz="1125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419868" y="3741925"/>
              <a:ext cx="3188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TextBox 262"/>
          <p:cNvSpPr txBox="1"/>
          <p:nvPr/>
        </p:nvSpPr>
        <p:spPr>
          <a:xfrm>
            <a:off x="2300883" y="4612861"/>
            <a:ext cx="12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Cavity Inlet</a:t>
            </a:r>
            <a:endParaRPr lang="en-IE" dirty="0"/>
          </a:p>
        </p:txBody>
      </p:sp>
      <p:sp>
        <p:nvSpPr>
          <p:cNvPr id="264" name="TextBox 263"/>
          <p:cNvSpPr txBox="1"/>
          <p:nvPr/>
        </p:nvSpPr>
        <p:spPr>
          <a:xfrm>
            <a:off x="3774857" y="250292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IE" baseline="-25000" dirty="0"/>
          </a:p>
        </p:txBody>
      </p:sp>
      <p:sp>
        <p:nvSpPr>
          <p:cNvPr id="265" name="TextBox 264"/>
          <p:cNvSpPr txBox="1"/>
          <p:nvPr/>
        </p:nvSpPr>
        <p:spPr>
          <a:xfrm>
            <a:off x="4828326" y="234926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IE" baseline="-25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3772891" y="195940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IE" baseline="-25000" dirty="0"/>
          </a:p>
        </p:txBody>
      </p:sp>
      <p:sp>
        <p:nvSpPr>
          <p:cNvPr id="267" name="Text Box 70">
            <a:extLst>
              <a:ext uri="{FF2B5EF4-FFF2-40B4-BE49-F238E27FC236}">
                <a16:creationId xmlns:a16="http://schemas.microsoft.com/office/drawing/2014/main" id="{8315D4B0-5AE2-7612-C5DF-294E99E7E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475" y="644259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sp>
        <p:nvSpPr>
          <p:cNvPr id="268" name="Text Box 70">
            <a:extLst>
              <a:ext uri="{FF2B5EF4-FFF2-40B4-BE49-F238E27FC236}">
                <a16:creationId xmlns:a16="http://schemas.microsoft.com/office/drawing/2014/main" id="{8315D4B0-5AE2-7612-C5DF-294E99E7E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761" y="1250917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sp>
        <p:nvSpPr>
          <p:cNvPr id="269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769112" y="-736558"/>
            <a:ext cx="20489" cy="34200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164775" y="4595102"/>
            <a:ext cx="661564" cy="0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53012" y="-1253160"/>
            <a:ext cx="20489" cy="5220000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273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826" y="944188"/>
            <a:ext cx="20489" cy="464400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203758" y="1301882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</a:t>
            </a:r>
            <a:endParaRPr lang="en-IE" dirty="0"/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6547145" y="1357008"/>
            <a:ext cx="31880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0D67472-A1EA-BDC7-16B2-D309868A56D3}"/>
              </a:ext>
            </a:extLst>
          </p:cNvPr>
          <p:cNvSpPr/>
          <p:nvPr/>
        </p:nvSpPr>
        <p:spPr>
          <a:xfrm rot="5400000">
            <a:off x="1968623" y="1121146"/>
            <a:ext cx="687149" cy="1406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239722-0211-6147-4F3E-4F4DDD62E807}"/>
              </a:ext>
            </a:extLst>
          </p:cNvPr>
          <p:cNvSpPr txBox="1"/>
          <p:nvPr/>
        </p:nvSpPr>
        <p:spPr>
          <a:xfrm>
            <a:off x="1620531" y="1491984"/>
            <a:ext cx="112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  <a:p>
            <a:r>
              <a:rPr lang="en-US" dirty="0"/>
              <a:t>DAQ</a:t>
            </a:r>
            <a:endParaRPr lang="en-IE" dirty="0"/>
          </a:p>
        </p:txBody>
      </p:sp>
      <p:sp>
        <p:nvSpPr>
          <p:cNvPr id="281" name="Arc 280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164932" y="3440662"/>
            <a:ext cx="756000" cy="756000"/>
          </a:xfrm>
          <a:prstGeom prst="arc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39A3EAB-229A-F252-40D4-6743D50ADC6E}"/>
              </a:ext>
            </a:extLst>
          </p:cNvPr>
          <p:cNvCxnSpPr/>
          <p:nvPr/>
        </p:nvCxnSpPr>
        <p:spPr>
          <a:xfrm rot="5400000">
            <a:off x="506330" y="4505565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4B239722-0211-6147-4F3E-4F4DDD62E807}"/>
              </a:ext>
            </a:extLst>
          </p:cNvPr>
          <p:cNvSpPr txBox="1"/>
          <p:nvPr/>
        </p:nvSpPr>
        <p:spPr>
          <a:xfrm>
            <a:off x="83586" y="4256775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Shutter</a:t>
            </a:r>
          </a:p>
        </p:txBody>
      </p:sp>
      <p:sp>
        <p:nvSpPr>
          <p:cNvPr id="284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737" y="1380955"/>
            <a:ext cx="20489" cy="1404000"/>
          </a:xfrm>
          <a:prstGeom prst="line">
            <a:avLst/>
          </a:prstGeom>
          <a:noFill/>
          <a:ln w="28575">
            <a:solidFill>
              <a:srgbClr val="7030A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285" name="Text Box 70">
            <a:extLst>
              <a:ext uri="{FF2B5EF4-FFF2-40B4-BE49-F238E27FC236}">
                <a16:creationId xmlns:a16="http://schemas.microsoft.com/office/drawing/2014/main" id="{8315D4B0-5AE2-7612-C5DF-294E99E7E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43" y="1066251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8261824" y="4598065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Exhaust</a:t>
            </a:r>
            <a:endParaRPr lang="en-IE" dirty="0"/>
          </a:p>
        </p:txBody>
      </p:sp>
      <p:sp>
        <p:nvSpPr>
          <p:cNvPr id="66" name="Isosceles Triangle 65"/>
          <p:cNvSpPr>
            <a:spLocks noChangeAspect="1"/>
          </p:cNvSpPr>
          <p:nvPr/>
        </p:nvSpPr>
        <p:spPr>
          <a:xfrm rot="10800000">
            <a:off x="3626174" y="678491"/>
            <a:ext cx="252000" cy="217242"/>
          </a:xfrm>
          <a:prstGeom prst="triangl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8" name="Isosceles Triangle 287"/>
          <p:cNvSpPr>
            <a:spLocks noChangeAspect="1"/>
          </p:cNvSpPr>
          <p:nvPr/>
        </p:nvSpPr>
        <p:spPr>
          <a:xfrm rot="10800000">
            <a:off x="2201395" y="4955718"/>
            <a:ext cx="252000" cy="217242"/>
          </a:xfrm>
          <a:prstGeom prst="triangl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8" name="Line 21">
            <a:extLst>
              <a:ext uri="{FF2B5EF4-FFF2-40B4-BE49-F238E27FC236}">
                <a16:creationId xmlns:a16="http://schemas.microsoft.com/office/drawing/2014/main" id="{BE872697-EBB0-B7C4-C613-0594CF57A8A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941008" y="3066690"/>
            <a:ext cx="20489" cy="4248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IE">
              <a:latin typeface="+mn-lt"/>
            </a:endParaRPr>
          </a:p>
        </p:txBody>
      </p:sp>
      <p:sp>
        <p:nvSpPr>
          <p:cNvPr id="289" name="Isosceles Triangle 288"/>
          <p:cNvSpPr>
            <a:spLocks noChangeAspect="1"/>
          </p:cNvSpPr>
          <p:nvPr/>
        </p:nvSpPr>
        <p:spPr>
          <a:xfrm rot="5400000">
            <a:off x="8708717" y="4482740"/>
            <a:ext cx="252000" cy="217242"/>
          </a:xfrm>
          <a:prstGeom prst="triangl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0" name="Isosceles Triangle 289"/>
          <p:cNvSpPr>
            <a:spLocks noChangeAspect="1"/>
          </p:cNvSpPr>
          <p:nvPr/>
        </p:nvSpPr>
        <p:spPr>
          <a:xfrm>
            <a:off x="5447656" y="4674100"/>
            <a:ext cx="252000" cy="217242"/>
          </a:xfrm>
          <a:prstGeom prst="triangl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1" name="TextBox 290"/>
          <p:cNvSpPr txBox="1"/>
          <p:nvPr/>
        </p:nvSpPr>
        <p:spPr>
          <a:xfrm>
            <a:off x="4231414" y="4816466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Cavity Outlet</a:t>
            </a:r>
            <a:endParaRPr lang="en-IE" dirty="0"/>
          </a:p>
        </p:txBody>
      </p:sp>
      <p:sp>
        <p:nvSpPr>
          <p:cNvPr id="292" name="Text Box 90">
            <a:extLst>
              <a:ext uri="{FF2B5EF4-FFF2-40B4-BE49-F238E27FC236}">
                <a16:creationId xmlns:a16="http://schemas.microsoft.com/office/drawing/2014/main" id="{0C98876D-47D1-7FF2-5F85-03F1C05C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543" y="4854250"/>
            <a:ext cx="465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Iris</a:t>
            </a:r>
            <a:endParaRPr lang="en-US" dirty="0">
              <a:latin typeface="+mn-lt"/>
            </a:endParaRPr>
          </a:p>
        </p:txBody>
      </p:sp>
      <p:sp>
        <p:nvSpPr>
          <p:cNvPr id="293" name="Isosceles Triangle 292"/>
          <p:cNvSpPr>
            <a:spLocks noChangeAspect="1"/>
          </p:cNvSpPr>
          <p:nvPr/>
        </p:nvSpPr>
        <p:spPr>
          <a:xfrm rot="5400000">
            <a:off x="3303282" y="901525"/>
            <a:ext cx="167039" cy="144000"/>
          </a:xfrm>
          <a:prstGeom prst="triangle">
            <a:avLst/>
          </a:prstGeom>
          <a:solidFill>
            <a:srgbClr val="00206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4" name="Arc 293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10800000">
            <a:off x="1739427" y="2369924"/>
            <a:ext cx="468000" cy="468000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5" name="Arc 294">
            <a:extLst>
              <a:ext uri="{FF2B5EF4-FFF2-40B4-BE49-F238E27FC236}">
                <a16:creationId xmlns:a16="http://schemas.microsoft.com/office/drawing/2014/main" id="{630D5FFC-A626-073E-0D10-3B9CD2ABB7DE}"/>
              </a:ext>
            </a:extLst>
          </p:cNvPr>
          <p:cNvSpPr>
            <a:spLocks noChangeAspect="1"/>
          </p:cNvSpPr>
          <p:nvPr/>
        </p:nvSpPr>
        <p:spPr>
          <a:xfrm rot="5400000">
            <a:off x="2355465" y="1929890"/>
            <a:ext cx="468000" cy="468000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8" name="Straight Connector 67"/>
          <p:cNvCxnSpPr/>
          <p:nvPr/>
        </p:nvCxnSpPr>
        <p:spPr>
          <a:xfrm>
            <a:off x="3039834" y="1716475"/>
            <a:ext cx="3929943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 Box 70">
            <a:extLst>
              <a:ext uri="{FF2B5EF4-FFF2-40B4-BE49-F238E27FC236}">
                <a16:creationId xmlns:a16="http://schemas.microsoft.com/office/drawing/2014/main" id="{F4C35C14-3A37-E674-D8ED-B94066DE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70" y="4896604"/>
            <a:ext cx="609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IE" dirty="0">
                <a:latin typeface="+mn-lt"/>
              </a:rPr>
              <a:t>Lens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49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5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8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4B092-2867-0148-8B22-907D271E95F7}"/>
                  </a:ext>
                </a:extLst>
              </p:cNvPr>
              <p:cNvSpPr txBox="1"/>
              <p:nvPr/>
            </p:nvSpPr>
            <p:spPr>
              <a:xfrm>
                <a:off x="518713" y="490658"/>
                <a:ext cx="3496239" cy="869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n-I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sample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zero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4B092-2867-0148-8B22-907D271E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3" y="490658"/>
                <a:ext cx="3496239" cy="869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DAE13D-B4B7-D6B3-06DA-46394724586C}"/>
                  </a:ext>
                </a:extLst>
              </p:cNvPr>
              <p:cNvSpPr txBox="1"/>
              <p:nvPr/>
            </p:nvSpPr>
            <p:spPr>
              <a:xfrm>
                <a:off x="518713" y="1403700"/>
                <a:ext cx="7964454" cy="723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  <a:sym typeface="Symbol" pitchFamily="2" charset="2"/>
                            </a:rPr>
                            <m:t>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Ray</m:t>
                          </m:r>
                        </m:sub>
                      </m:sSub>
                      <m:d>
                        <m:dPr>
                          <m:ctrlPr>
                            <a:rPr lang="en-I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air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sample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air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zero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Ray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IE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E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sample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Pa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E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sample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E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zero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Pa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E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zero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DAE13D-B4B7-D6B3-06DA-46394724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3" y="1403700"/>
                <a:ext cx="7964454" cy="723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52850-C00B-0235-D439-6A1427C966F3}"/>
                  </a:ext>
                </a:extLst>
              </p:cNvPr>
              <p:cNvSpPr txBox="1"/>
              <p:nvPr/>
            </p:nvSpPr>
            <p:spPr>
              <a:xfrm>
                <a:off x="518713" y="2303851"/>
                <a:ext cx="6880570" cy="750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Mixing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ratio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E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ppbv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IE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E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cm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E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NO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cm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IE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IE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sample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IE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sample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Pa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B52850-C00B-0235-D439-6A1427C9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3" y="2303851"/>
                <a:ext cx="6880570" cy="750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604474A-3A9A-5F3D-71CF-3862205DE79F}"/>
              </a:ext>
            </a:extLst>
          </p:cNvPr>
          <p:cNvSpPr txBox="1"/>
          <p:nvPr/>
        </p:nvSpPr>
        <p:spPr>
          <a:xfrm>
            <a:off x="218875" y="1959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CRDS: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B6D6F-4ED7-FE3B-AC2E-62EF7DFEEECB}"/>
              </a:ext>
            </a:extLst>
          </p:cNvPr>
          <p:cNvSpPr txBox="1"/>
          <p:nvPr/>
        </p:nvSpPr>
        <p:spPr>
          <a:xfrm>
            <a:off x="303617" y="34342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CEAS: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DEA989-43E6-E1FA-19F2-EDBE87CD5EC4}"/>
                  </a:ext>
                </a:extLst>
              </p:cNvPr>
              <p:cNvSpPr txBox="1"/>
              <p:nvPr/>
            </p:nvSpPr>
            <p:spPr>
              <a:xfrm>
                <a:off x="518713" y="4155961"/>
                <a:ext cx="7029033" cy="869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a:rPr lang="en-I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  <m:r>
                                    <a:rPr lang="en-I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𝑅𝑎𝑦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I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</m:d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E" b="0" i="0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</m:d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E" b="0" i="0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</m:d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NO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I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λ</m:t>
                          </m:r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NO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IE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IE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DEA989-43E6-E1FA-19F2-EDBE87CD5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3" y="4155961"/>
                <a:ext cx="7029033" cy="8697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2C22329-52EA-438C-DBC4-261A96E8C006}"/>
              </a:ext>
            </a:extLst>
          </p:cNvPr>
          <p:cNvSpPr txBox="1"/>
          <p:nvPr/>
        </p:nvSpPr>
        <p:spPr>
          <a:xfrm>
            <a:off x="303617" y="53126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Cycle: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B4E624-15C0-B8BB-363C-0F4C834495B7}"/>
              </a:ext>
            </a:extLst>
          </p:cNvPr>
          <p:cNvSpPr txBox="1"/>
          <p:nvPr/>
        </p:nvSpPr>
        <p:spPr>
          <a:xfrm>
            <a:off x="303616" y="5761279"/>
            <a:ext cx="30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Background, Zero, Sample</a:t>
            </a:r>
          </a:p>
        </p:txBody>
      </p:sp>
    </p:spTree>
    <p:extLst>
      <p:ext uri="{BB962C8B-B14F-4D97-AF65-F5344CB8AC3E}">
        <p14:creationId xmlns:p14="http://schemas.microsoft.com/office/powerpoint/2010/main" val="240895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16388</TotalTime>
  <Words>70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Bangle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Ruth</dc:creator>
  <cp:lastModifiedBy>gertrude</cp:lastModifiedBy>
  <cp:revision>43</cp:revision>
  <dcterms:created xsi:type="dcterms:W3CDTF">2023-05-13T16:03:40Z</dcterms:created>
  <dcterms:modified xsi:type="dcterms:W3CDTF">2023-06-25T19:54:40Z</dcterms:modified>
</cp:coreProperties>
</file>