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12E53-02C8-4859-9D05-E2A7ACBC7528}" v="3" dt="2021-01-11T00:49:46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陽龍 翁" userId="a6ede1f75e8bc98b" providerId="LiveId" clId="{28112E53-02C8-4859-9D05-E2A7ACBC7528}"/>
    <pc:docChg chg="custSel addSld delSld modSld">
      <pc:chgData name="陽龍 翁" userId="a6ede1f75e8bc98b" providerId="LiveId" clId="{28112E53-02C8-4859-9D05-E2A7ACBC7528}" dt="2021-01-11T00:57:24.335" v="244" actId="1076"/>
      <pc:docMkLst>
        <pc:docMk/>
      </pc:docMkLst>
      <pc:sldChg chg="modSp mod">
        <pc:chgData name="陽龍 翁" userId="a6ede1f75e8bc98b" providerId="LiveId" clId="{28112E53-02C8-4859-9D05-E2A7ACBC7528}" dt="2021-01-11T00:49:03.599" v="63" actId="20577"/>
        <pc:sldMkLst>
          <pc:docMk/>
          <pc:sldMk cId="535448181" sldId="257"/>
        </pc:sldMkLst>
        <pc:spChg chg="mod">
          <ac:chgData name="陽龍 翁" userId="a6ede1f75e8bc98b" providerId="LiveId" clId="{28112E53-02C8-4859-9D05-E2A7ACBC7528}" dt="2021-01-11T00:49:03.599" v="63" actId="20577"/>
          <ac:spMkLst>
            <pc:docMk/>
            <pc:sldMk cId="535448181" sldId="257"/>
            <ac:spMk id="3" creationId="{9A73D360-6621-45EA-9F31-3916F1B0AF4A}"/>
          </ac:spMkLst>
        </pc:spChg>
      </pc:sldChg>
      <pc:sldChg chg="addSp delSp modSp mod">
        <pc:chgData name="陽龍 翁" userId="a6ede1f75e8bc98b" providerId="LiveId" clId="{28112E53-02C8-4859-9D05-E2A7ACBC7528}" dt="2021-01-11T00:47:22.609" v="3" actId="1076"/>
        <pc:sldMkLst>
          <pc:docMk/>
          <pc:sldMk cId="1258703934" sldId="258"/>
        </pc:sldMkLst>
        <pc:spChg chg="del">
          <ac:chgData name="陽龍 翁" userId="a6ede1f75e8bc98b" providerId="LiveId" clId="{28112E53-02C8-4859-9D05-E2A7ACBC7528}" dt="2021-01-11T00:47:13.999" v="0" actId="931"/>
          <ac:spMkLst>
            <pc:docMk/>
            <pc:sldMk cId="1258703934" sldId="258"/>
            <ac:spMk id="3" creationId="{032A8939-FC0C-4063-A497-1CE90D654CC5}"/>
          </ac:spMkLst>
        </pc:spChg>
        <pc:picChg chg="add mod">
          <ac:chgData name="陽龍 翁" userId="a6ede1f75e8bc98b" providerId="LiveId" clId="{28112E53-02C8-4859-9D05-E2A7ACBC7528}" dt="2021-01-11T00:47:22.609" v="3" actId="1076"/>
          <ac:picMkLst>
            <pc:docMk/>
            <pc:sldMk cId="1258703934" sldId="258"/>
            <ac:picMk id="5" creationId="{781E750A-65A3-45B4-9304-28C61812E3E5}"/>
          </ac:picMkLst>
        </pc:picChg>
      </pc:sldChg>
      <pc:sldChg chg="modSp mod">
        <pc:chgData name="陽龍 翁" userId="a6ede1f75e8bc98b" providerId="LiveId" clId="{28112E53-02C8-4859-9D05-E2A7ACBC7528}" dt="2021-01-11T00:56:04.137" v="211" actId="20577"/>
        <pc:sldMkLst>
          <pc:docMk/>
          <pc:sldMk cId="1758848432" sldId="259"/>
        </pc:sldMkLst>
        <pc:spChg chg="mod">
          <ac:chgData name="陽龍 翁" userId="a6ede1f75e8bc98b" providerId="LiveId" clId="{28112E53-02C8-4859-9D05-E2A7ACBC7528}" dt="2021-01-11T00:51:46.502" v="195" actId="20577"/>
          <ac:spMkLst>
            <pc:docMk/>
            <pc:sldMk cId="1758848432" sldId="259"/>
            <ac:spMk id="2" creationId="{36220947-10BC-4593-8267-60D3C8E6D8F4}"/>
          </ac:spMkLst>
        </pc:spChg>
        <pc:spChg chg="mod">
          <ac:chgData name="陽龍 翁" userId="a6ede1f75e8bc98b" providerId="LiveId" clId="{28112E53-02C8-4859-9D05-E2A7ACBC7528}" dt="2021-01-11T00:56:04.137" v="211" actId="20577"/>
          <ac:spMkLst>
            <pc:docMk/>
            <pc:sldMk cId="1758848432" sldId="259"/>
            <ac:spMk id="3" creationId="{8DE72D45-10B9-4085-A24E-BD8075098046}"/>
          </ac:spMkLst>
        </pc:spChg>
      </pc:sldChg>
      <pc:sldChg chg="modSp new mod">
        <pc:chgData name="陽龍 翁" userId="a6ede1f75e8bc98b" providerId="LiveId" clId="{28112E53-02C8-4859-9D05-E2A7ACBC7528}" dt="2021-01-11T00:57:24.335" v="244" actId="1076"/>
        <pc:sldMkLst>
          <pc:docMk/>
          <pc:sldMk cId="92513282" sldId="260"/>
        </pc:sldMkLst>
        <pc:spChg chg="mod">
          <ac:chgData name="陽龍 翁" userId="a6ede1f75e8bc98b" providerId="LiveId" clId="{28112E53-02C8-4859-9D05-E2A7ACBC7528}" dt="2021-01-11T00:57:24.335" v="244" actId="1076"/>
          <ac:spMkLst>
            <pc:docMk/>
            <pc:sldMk cId="92513282" sldId="260"/>
            <ac:spMk id="2" creationId="{BD4C5C70-F76E-46C9-9DDB-4E2EB39FF24D}"/>
          </ac:spMkLst>
        </pc:spChg>
      </pc:sldChg>
      <pc:sldChg chg="modSp new del mod">
        <pc:chgData name="陽龍 翁" userId="a6ede1f75e8bc98b" providerId="LiveId" clId="{28112E53-02C8-4859-9D05-E2A7ACBC7528}" dt="2021-01-11T00:56:52.848" v="229" actId="47"/>
        <pc:sldMkLst>
          <pc:docMk/>
          <pc:sldMk cId="158353185" sldId="260"/>
        </pc:sldMkLst>
        <pc:spChg chg="mod">
          <ac:chgData name="陽龍 翁" userId="a6ede1f75e8bc98b" providerId="LiveId" clId="{28112E53-02C8-4859-9D05-E2A7ACBC7528}" dt="2021-01-11T00:56:25.784" v="228" actId="20577"/>
          <ac:spMkLst>
            <pc:docMk/>
            <pc:sldMk cId="158353185" sldId="260"/>
            <ac:spMk id="2" creationId="{25FD33CA-6F78-4F1B-86A5-3A5935AEE7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02ECA-F6B2-450B-B416-779F300CE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資料庫系統設計</a:t>
            </a:r>
            <a:br>
              <a:rPr lang="en-US" altLang="zh-TW" dirty="0"/>
            </a:br>
            <a:r>
              <a:rPr lang="zh-TW" altLang="en-US" dirty="0"/>
              <a:t>期末專題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681BE5-AE15-4386-BE21-8DD1B6B76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1072948</a:t>
            </a:r>
            <a:r>
              <a:rPr lang="zh-TW" altLang="en-US" dirty="0"/>
              <a:t> 翁陽龍</a:t>
            </a:r>
          </a:p>
        </p:txBody>
      </p:sp>
    </p:spTree>
    <p:extLst>
      <p:ext uri="{BB962C8B-B14F-4D97-AF65-F5344CB8AC3E}">
        <p14:creationId xmlns:p14="http://schemas.microsoft.com/office/powerpoint/2010/main" val="326297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941C2-FE3C-487B-A975-4DA85B3C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專題主題</a:t>
            </a:r>
            <a:r>
              <a:rPr lang="en-US" altLang="zh-TW" dirty="0"/>
              <a:t>—</a:t>
            </a:r>
            <a:r>
              <a:rPr lang="zh-TW" altLang="en-US" dirty="0"/>
              <a:t>簡易銀行系統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3D360-6621-45EA-9F31-3916F1B0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預計完成目標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MVC</a:t>
            </a:r>
            <a:r>
              <a:rPr lang="zh-TW" altLang="en-US" dirty="0"/>
              <a:t>架構完成系統</a:t>
            </a:r>
            <a:endParaRPr lang="en-US" altLang="zh-TW" dirty="0"/>
          </a:p>
          <a:p>
            <a:r>
              <a:rPr lang="zh-TW" altLang="en-US" dirty="0"/>
              <a:t>主頁面可以新增新帳號以及輸入帳號密碼登入</a:t>
            </a:r>
            <a:endParaRPr lang="en-US" altLang="zh-TW" dirty="0"/>
          </a:p>
          <a:p>
            <a:r>
              <a:rPr lang="zh-TW" altLang="en-US" dirty="0"/>
              <a:t>登入後可進行提款、存款、轉帳以及查詢交易紀錄</a:t>
            </a:r>
            <a:endParaRPr lang="en-US" altLang="zh-TW" dirty="0"/>
          </a:p>
          <a:p>
            <a:r>
              <a:rPr lang="zh-TW" altLang="en-US" dirty="0"/>
              <a:t>儲存密碼時使用雜湊以增加資料庫安全性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4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B0441-2011-4F17-9DCF-59567552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資料庫綱要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1E750A-65A3-45B4-9304-28C61812E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769" y="1099043"/>
            <a:ext cx="6416782" cy="5036569"/>
          </a:xfrm>
        </p:spPr>
      </p:pic>
    </p:spTree>
    <p:extLst>
      <p:ext uri="{BB962C8B-B14F-4D97-AF65-F5344CB8AC3E}">
        <p14:creationId xmlns:p14="http://schemas.microsoft.com/office/powerpoint/2010/main" val="125870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0947-10BC-4593-8267-60D3C8E6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待改進項目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72D45-10B9-4085-A24E-BD80750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交易紀錄已可正確產生，但尚未實作交易紀錄查詢</a:t>
            </a:r>
            <a:endParaRPr lang="en-US" altLang="zh-TW" dirty="0"/>
          </a:p>
          <a:p>
            <a:r>
              <a:rPr lang="zh-TW" altLang="en-US" dirty="0"/>
              <a:t>即使已經登入了還是可以進入登入頁面</a:t>
            </a:r>
          </a:p>
        </p:txBody>
      </p:sp>
    </p:spTree>
    <p:extLst>
      <p:ext uri="{BB962C8B-B14F-4D97-AF65-F5344CB8AC3E}">
        <p14:creationId xmlns:p14="http://schemas.microsoft.com/office/powerpoint/2010/main" val="175884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C5C70-F76E-46C9-9DDB-4E2EB39F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91" y="3082864"/>
            <a:ext cx="7958331" cy="4633956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DEMO TIME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251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219</TotalTime>
  <Words>88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麥迪遜</vt:lpstr>
      <vt:lpstr>資料庫系統設計 期末專題</vt:lpstr>
      <vt:lpstr>專題主題—簡易銀行系統</vt:lpstr>
      <vt:lpstr>資料庫綱要</vt:lpstr>
      <vt:lpstr>待改進項目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資料庫系統設計 期末專題</dc:title>
  <dc:creator>陽龍 翁</dc:creator>
  <cp:lastModifiedBy>陽龍 翁</cp:lastModifiedBy>
  <cp:revision>3</cp:revision>
  <dcterms:created xsi:type="dcterms:W3CDTF">2021-01-09T20:29:29Z</dcterms:created>
  <dcterms:modified xsi:type="dcterms:W3CDTF">2021-01-11T00:57:46Z</dcterms:modified>
</cp:coreProperties>
</file>