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3D650E-56DE-4AC0-8193-B94429A0B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視窗程式設計期中專題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魔法氣泡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96675D-5F66-4C21-A59A-92FBCE2A2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1072948</a:t>
            </a:r>
            <a:r>
              <a:rPr lang="zh-TW" altLang="en-US" dirty="0"/>
              <a:t> 翁陽龍</a:t>
            </a:r>
          </a:p>
        </p:txBody>
      </p:sp>
    </p:spTree>
    <p:extLst>
      <p:ext uri="{BB962C8B-B14F-4D97-AF65-F5344CB8AC3E}">
        <p14:creationId xmlns:p14="http://schemas.microsoft.com/office/powerpoint/2010/main" val="393967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8DF5F-B6C3-4F83-AA5E-F9C74376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F5428B-C2D1-49C7-BB62-3C2A59BD2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個開始遊戲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picturebox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顯示下個氣泡的提示和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個計分用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和不會動的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盤面則是由程式碼動態產生。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的陣列紀錄盤面資訊。</a:t>
            </a:r>
          </a:p>
        </p:txBody>
      </p:sp>
      <p:pic>
        <p:nvPicPr>
          <p:cNvPr id="4" name="圖片 3" descr="一張含有 電子用品, 鍵盤 的圖片&#10;&#10;自動產生的描述">
            <a:extLst>
              <a:ext uri="{FF2B5EF4-FFF2-40B4-BE49-F238E27FC236}">
                <a16:creationId xmlns:a16="http://schemas.microsoft.com/office/drawing/2014/main" id="{26A74792-C9AA-4B45-A8A5-660EB842A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868" y="308339"/>
            <a:ext cx="3909399" cy="62413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F760587-7C82-4413-8AEB-DE8C63F85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51" y="1677218"/>
            <a:ext cx="6767763" cy="449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4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E8EE5-924C-4A6F-A7AD-5A2FCDBC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198640-530D-483F-A61B-9384A31D9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Keydown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負責處理鍵盤事件，並且確保氣泡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移動或旋轉時不會破壞盤面或是出界。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Renew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負責更新盤面，每當按下鍵盤、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時間到、計算墜落或消除時就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一次。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900F9F-8E98-4E53-847A-88A8C81A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930" y="932193"/>
            <a:ext cx="7919481" cy="53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F0046-9544-4C35-A26D-19BA3EB8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513-8AE1-43A1-967F-2A94E577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buttonclick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初始化大部分的變數，並啟動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開始遊戲。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Timertick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遊戲整體流程用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變數控制。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State=0-&gt;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玩家可控制的狀態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State=1-&gt;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計算墜落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290F4F-29BC-4D73-97B4-10BB196DC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300" y="933044"/>
            <a:ext cx="5964026" cy="49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3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1FABF-E7EE-44BA-A56E-02A095AB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34F071-F9B9-455D-A5F6-4B321C54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State=2-&gt;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計算消除，使用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的技巧，用陣列實作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queue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以完成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BFS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State=3-&gt;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氣泡計算完成，準備送出下一組氣泡。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state=4-&gt;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遊戲結束，停止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D04164-7441-445D-8EB6-2F4A43C0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99" y="923216"/>
            <a:ext cx="10939201" cy="501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EC954-642D-4791-A11E-FFDF8DC8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四、系統評估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85175F-F5C7-425E-9950-C055D1E11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4-1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達成目標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4-2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未達成目標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4-3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心得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998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E8F8D-1F8F-4145-B6EF-55CA8526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達成目標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D7F3FF-B459-42B5-A70C-82F8DDAFD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玩家使用鍵盤操作時，氣泡能正確反應，不會有破壞盤面或是出界的情況。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氣泡的墜落與消除能夠正確的計算。</a:t>
            </a:r>
          </a:p>
        </p:txBody>
      </p:sp>
    </p:spTree>
    <p:extLst>
      <p:ext uri="{BB962C8B-B14F-4D97-AF65-F5344CB8AC3E}">
        <p14:creationId xmlns:p14="http://schemas.microsoft.com/office/powerpoint/2010/main" val="92734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6A683-158E-4C59-A55F-D9BE817F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未達成目標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5BA26-6844-4DD1-8947-F0350D7FA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沒能實作出正統的魔法氣泡雙人遊戲。</a:t>
            </a:r>
          </a:p>
        </p:txBody>
      </p:sp>
    </p:spTree>
    <p:extLst>
      <p:ext uri="{BB962C8B-B14F-4D97-AF65-F5344CB8AC3E}">
        <p14:creationId xmlns:p14="http://schemas.microsoft.com/office/powerpoint/2010/main" val="1648512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96E20-71D6-4EAE-9F16-D864A246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6AF224-6182-4DC1-972C-A98E83E5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這次專題的程式碼是從零開始寫出來的，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時也能做到不求人獨立完成，算是十分滿意。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魔法氣泡實作的兩大難點在於控制旋轉和移動時的各種條件計算，以及氣泡消除時的計算，是我花最多時間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的地方。</a:t>
            </a:r>
          </a:p>
        </p:txBody>
      </p:sp>
    </p:spTree>
    <p:extLst>
      <p:ext uri="{BB962C8B-B14F-4D97-AF65-F5344CB8AC3E}">
        <p14:creationId xmlns:p14="http://schemas.microsoft.com/office/powerpoint/2010/main" val="1801122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A49D01-EDBE-4755-917A-3196EB17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52009"/>
            <a:ext cx="9905998" cy="1478570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報告結束，感謝大家的聆聽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~~~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617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B8F23-5B42-4A37-B638-7C467CBE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40E173-B097-45BF-8EE2-B4C77084B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ea typeface="+mj-ea"/>
              </a:rPr>
              <a:t>1-1</a:t>
            </a:r>
            <a:r>
              <a:rPr lang="zh-TW" altLang="en-US" sz="3200" dirty="0">
                <a:ea typeface="+mj-ea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ea typeface="微軟正黑體" panose="020B0604030504040204" pitchFamily="34" charset="-120"/>
              </a:rPr>
              <a:t>1-2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目的</a:t>
            </a:r>
          </a:p>
        </p:txBody>
      </p:sp>
    </p:spTree>
    <p:extLst>
      <p:ext uri="{BB962C8B-B14F-4D97-AF65-F5344CB8AC3E}">
        <p14:creationId xmlns:p14="http://schemas.microsoft.com/office/powerpoint/2010/main" val="379576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322AE-7DFB-4168-9739-EE8863E1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5BCD92-498B-4212-AA86-9CD31EB3A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小時候我常常在家打電動，其中最喜歡玩的遊戲之一就是魔法氣泡，因此藉著這次的專題報告的機會可以重溫這款遊戲。</a:t>
            </a:r>
          </a:p>
        </p:txBody>
      </p:sp>
    </p:spTree>
    <p:extLst>
      <p:ext uri="{BB962C8B-B14F-4D97-AF65-F5344CB8AC3E}">
        <p14:creationId xmlns:p14="http://schemas.microsoft.com/office/powerpoint/2010/main" val="397877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504DC-F40F-47C6-A0CB-10E9CFF0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680BFE-F14D-4B85-B918-BD199BED1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玩家能控制氣泡左右移動以及旋轉、下墜。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當同色氣泡以各種形狀連成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個以上時，要能正確消除、下墜並計分。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當玩家累積一定分數時，增加氣泡下墜速率。</a:t>
            </a:r>
          </a:p>
        </p:txBody>
      </p:sp>
    </p:spTree>
    <p:extLst>
      <p:ext uri="{BB962C8B-B14F-4D97-AF65-F5344CB8AC3E}">
        <p14:creationId xmlns:p14="http://schemas.microsoft.com/office/powerpoint/2010/main" val="233461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1DA675-7397-47AC-86BC-AE04ED49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二、系統概述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C0F659-A6A7-4FF3-AD59-50B280319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/>
              <a:t>2-1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sz="3200" dirty="0"/>
              <a:t>2-2</a:t>
            </a:r>
            <a:r>
              <a:rPr lang="zh-TW" altLang="en-US" sz="3200" dirty="0"/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914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A2311-2661-47B6-8EBA-A6CBFE02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66FBB-2084-40B7-8483-AA1910F02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魔法氣泡是一款雙人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對戰的遊戲，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雙方在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的盤面上消除氣泡，誰的盤面先滿了就輸了，通常達到較高的連鎖數的玩家就更有機會擊敗對手</a:t>
            </a:r>
          </a:p>
        </p:txBody>
      </p:sp>
    </p:spTree>
    <p:extLst>
      <p:ext uri="{BB962C8B-B14F-4D97-AF65-F5344CB8AC3E}">
        <p14:creationId xmlns:p14="http://schemas.microsoft.com/office/powerpoint/2010/main" val="296052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1AD48-775E-4F00-B5D3-53B78998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467EE6-C3F5-448B-8CD8-75BF68024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由於時間又上和技術上的不足，我只做出單人版的遊戲，也沒有雙人遊戲專屬的干擾氣泡。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我做的遊戲畫面上有開始按鈕、盤面、下一個氣泡提示還有記分板。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計分方式為氣泡消除數量*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2^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連鎖數。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氣泡是我自己畫的。</a:t>
            </a:r>
          </a:p>
        </p:txBody>
      </p:sp>
    </p:spTree>
    <p:extLst>
      <p:ext uri="{BB962C8B-B14F-4D97-AF65-F5344CB8AC3E}">
        <p14:creationId xmlns:p14="http://schemas.microsoft.com/office/powerpoint/2010/main" val="406847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電子用品, 鍵盤 的圖片&#10;&#10;自動產生的描述">
            <a:extLst>
              <a:ext uri="{FF2B5EF4-FFF2-40B4-BE49-F238E27FC236}">
                <a16:creationId xmlns:a16="http://schemas.microsoft.com/office/drawing/2014/main" id="{70318507-4C52-4C82-A184-1261C642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05" y="308339"/>
            <a:ext cx="3909399" cy="624132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60C27BD-C71A-4D17-8321-7774DC247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487" y="308338"/>
            <a:ext cx="3915079" cy="62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4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9F8BC-807F-43B4-BE53-71FD27BB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三、系統設計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B1EDB-828F-47A0-AFB5-CE439486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3-1</a:t>
            </a:r>
            <a:r>
              <a:rPr lang="zh-TW" altLang="en-US" sz="3200" dirty="0"/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初始設定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+mj-lt"/>
                <a:ea typeface="微軟正黑體" panose="020B0604030504040204" pitchFamily="34" charset="-120"/>
              </a:rPr>
              <a:t>3-2</a:t>
            </a:r>
            <a:r>
              <a:rPr lang="zh-TW" altLang="en-US" sz="3200" dirty="0">
                <a:latin typeface="+mj-lt"/>
                <a:ea typeface="微軟正黑體" panose="020B0604030504040204" pitchFamily="34" charset="-120"/>
              </a:rPr>
              <a:t> 函式概述</a:t>
            </a:r>
            <a:endParaRPr lang="zh-TW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9854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135</TotalTime>
  <Words>567</Words>
  <Application>Microsoft Office PowerPoint</Application>
  <PresentationFormat>寬螢幕</PresentationFormat>
  <Paragraphs>62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微軟正黑體</vt:lpstr>
      <vt:lpstr>Arial</vt:lpstr>
      <vt:lpstr>Tw Cen MT</vt:lpstr>
      <vt:lpstr>電路</vt:lpstr>
      <vt:lpstr>視窗程式設計期中專題 -魔法氣泡</vt:lpstr>
      <vt:lpstr>一、導論</vt:lpstr>
      <vt:lpstr>動機</vt:lpstr>
      <vt:lpstr>目的</vt:lpstr>
      <vt:lpstr>二、系統概述</vt:lpstr>
      <vt:lpstr>背景</vt:lpstr>
      <vt:lpstr>系統介紹</vt:lpstr>
      <vt:lpstr>PowerPoint 簡報</vt:lpstr>
      <vt:lpstr>三、系統設計</vt:lpstr>
      <vt:lpstr>初始設定</vt:lpstr>
      <vt:lpstr>函式概述</vt:lpstr>
      <vt:lpstr>函式概述</vt:lpstr>
      <vt:lpstr>函式概述</vt:lpstr>
      <vt:lpstr>四、系統評估</vt:lpstr>
      <vt:lpstr>達成目標</vt:lpstr>
      <vt:lpstr>未達成目標</vt:lpstr>
      <vt:lpstr>心得</vt:lpstr>
      <vt:lpstr>報告結束，感謝大家的聆聽~~~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視窗程式設計期中專題 -魔法氣泡</dc:title>
  <dc:creator> </dc:creator>
  <cp:lastModifiedBy> </cp:lastModifiedBy>
  <cp:revision>15</cp:revision>
  <dcterms:created xsi:type="dcterms:W3CDTF">2020-01-01T19:04:46Z</dcterms:created>
  <dcterms:modified xsi:type="dcterms:W3CDTF">2020-01-01T21:19:53Z</dcterms:modified>
</cp:coreProperties>
</file>