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5" r:id="rId4"/>
    <p:sldId id="262" r:id="rId5"/>
    <p:sldId id="259" r:id="rId6"/>
    <p:sldId id="257" r:id="rId7"/>
    <p:sldId id="266" r:id="rId8"/>
    <p:sldId id="267" r:id="rId9"/>
    <p:sldId id="30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FB256-FB9F-5CED-4082-06F91DA7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3C6D7-E345-9238-16D5-F6382F22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AF7ED-EC87-87C1-4ED0-EA2757E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C6895-2490-2892-9159-BA5A7F2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6845-ADD3-8C9C-1D8B-5B5538F3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4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E145B-FA00-CE43-AA3F-F8EA7CE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8B5521-EED5-65E0-57E8-D1BD94BB7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9C952-8F55-32AA-2D23-14E81809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EAC64-0CD6-0945-077B-FC993D49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9CD67B-5883-347B-B5A3-C34F6B1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BB53B-3911-19F5-4CE3-A0A348C4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C24E7D-8279-B9CA-0EA2-4E6892E1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CE48B-36E1-436C-BB0F-25BC6036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CC5A6-E6BC-22DC-5E7B-1B7174DA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0A2EB-9C4D-4CE5-8B9C-2659FCF5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1E265-4E62-FFE6-E990-C09D69B2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7C08C-224F-7BE3-ACFB-FF520520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8E900-15BA-9404-ED7C-353DD2DA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652B-BA95-230F-23C4-26BDE98A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257FB-CF61-2678-777D-3F4B8F65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DAD3C-6CB8-2415-73FE-906891A8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67C78C-57D0-6F58-F532-AE3F000A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1C712-25CA-EC80-DAF0-B869B622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CF61F-CA18-B1C7-3AC3-2497ABA2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2416E-227D-FB3C-551E-E415F76C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6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25F1-9683-7316-C453-B0CB871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A3E7A-D5C3-C1EE-D368-90A95AA9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C35AF0-05FE-8331-22A2-94AE8F0E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335FF-EA45-764F-D4C9-45F04412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1E646-E4F8-01AA-6DED-1A2B3A80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3D9CA-BDD2-BE67-5056-5B981E4F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7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35C03-C629-5FF6-1B2E-3A22E311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666EAC-7C52-4CE4-082D-2A28B2D6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CA5A42-34F4-12EB-EAD5-E75ACA493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090F5C-1E3B-BB08-FFA6-E69634277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4F184-241F-D4A1-E164-5A0D5847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B251C4-1A72-30D3-1880-9468DE63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315917-ED27-C5E5-9ECA-21CF5AD4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3A1F44-A6A6-A557-3DA0-535AD74F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52C1-91B2-DB47-7AFC-D420D557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05D800-3C65-4F2A-FD14-ED9F855C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43CE31-4101-4F88-889C-DD59E481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E41A45-7D6C-9808-3223-5A2138C6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7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E3604F-4301-5DFB-B9B0-CF53708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204D5C-A205-6767-6B56-7BFA8A16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CDAD34-DEB2-2191-634B-83BB0009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74497-03C6-E01D-B964-AFB4F713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1D094-17C1-535F-4539-B1FCE5CD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9EEB65-AD69-19C1-B730-62AA94A3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DA38B4-419C-861C-2AC8-8D51037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5DD9C4-856C-40FE-39C1-7E9CBDED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A96CF-3B21-CD62-42DB-9BEEEC26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5E172-FCA1-9B11-E6A7-6E83DDF7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9DF36E-2E4B-CE22-BA3C-3E389B5B6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9B1DE-0782-6DD1-82D7-6E1B8317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55DE0-17C9-F8DF-81BE-814332B7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63A64F-569B-47A8-B970-CE6C12EE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D3E6EE-0F86-F1F0-7062-A85A23C9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4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C06C8-AB56-78CC-E352-284F2B77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5A6A2-32FC-19CF-63FF-EFE14ACF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A7095-2782-1905-1100-377FF5527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5A16-A660-4494-9BD5-D508977EF75F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AA32B-5C93-79B8-BF63-1CDBBD1FF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556F9-5A7B-C595-9CE4-33A2A3B06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E6D-F859-48F9-94CC-26FD349DCA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D29A0E-E401-1CDC-F7E1-B835306F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13227" cy="6982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AFED92-D40B-2F2E-F08D-6234D4F8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46" y="259774"/>
            <a:ext cx="5164281" cy="10382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289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224DA-4EAD-78E9-423A-BB73B63F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1" y="0"/>
            <a:ext cx="12017918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A9A1D-119B-DB2E-7DCF-99AE32AB54FB}"/>
              </a:ext>
            </a:extLst>
          </p:cNvPr>
          <p:cNvSpPr txBox="1"/>
          <p:nvPr/>
        </p:nvSpPr>
        <p:spPr>
          <a:xfrm>
            <a:off x="1153390" y="1166842"/>
            <a:ext cx="96115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Актуальной задачей для аэропорта является мониторинг нагрузки на систему обработки багажа с</a:t>
            </a:r>
          </a:p>
          <a:p>
            <a:r>
              <a:rPr lang="ru-RU" sz="3600" dirty="0">
                <a:solidFill>
                  <a:schemeClr val="bg1"/>
                </a:solidFill>
              </a:rPr>
              <a:t>целью оперативного реагирования на внештатные ситуации, а также заблаговременное</a:t>
            </a:r>
          </a:p>
          <a:p>
            <a:r>
              <a:rPr lang="ru-RU" sz="3600" dirty="0">
                <a:solidFill>
                  <a:schemeClr val="bg1"/>
                </a:solidFill>
              </a:rPr>
              <a:t>планирование этой нагрузки с целью оптимизации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3754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7DD1-2CD2-6201-5E1A-AC13EDF5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D7AEB-1F82-0D4B-1C5E-8FFCED56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C964EE-AB32-C739-C6A4-391FDB3F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A0EF5-B38E-0E94-CDD9-F63EB349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DB6BE-EDD7-1EA7-3D99-D5CF418B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0B8419-A37B-9CC2-B8E1-E827EE5F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737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ххххх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B4552-459F-2795-81DC-2F8A696E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8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52ED-5835-B4EF-78DC-FF8B0335F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81E049-553D-041C-9E9E-887AF0180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C4AF4-C61F-244C-1CE5-E1849B79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FFDD9-1134-23D7-3E9C-9A030B78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4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84A83-3BBA-99E1-3F8F-695FC2EF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08D7D-AC97-53CC-0C73-CD9A8B59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455551-4A68-1485-ED0E-70C54ABD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F25C3-932C-3D4B-E677-56787F75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515C5-5F26-9486-B67C-01ACBCE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39FB8-F770-2797-C1E8-47C464C2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Дата 3">
            <a:extLst>
              <a:ext uri="{FF2B5EF4-FFF2-40B4-BE49-F238E27FC236}">
                <a16:creationId xmlns:a16="http://schemas.microsoft.com/office/drawing/2014/main" id="{9646F389-3431-0269-6F73-0073D2AC25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FC92A7-35A2-4485-9F1A-3B0909A78ACE}" type="datetime1">
              <a:rPr lang="ru-RU" altLang="ru-RU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01.10.2023</a:t>
            </a:fld>
            <a:endParaRPr lang="ru-RU" altLang="ru-RU" sz="1400"/>
          </a:p>
        </p:txBody>
      </p:sp>
      <p:sp>
        <p:nvSpPr>
          <p:cNvPr id="21507" name="Номер слайда 4">
            <a:extLst>
              <a:ext uri="{FF2B5EF4-FFF2-40B4-BE49-F238E27FC236}">
                <a16:creationId xmlns:a16="http://schemas.microsoft.com/office/drawing/2014/main" id="{F2ED186F-A696-388A-D425-F66683D6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4AD6F-C495-4E09-8F2B-073E80CC2B0A}" type="slidenum">
              <a:rPr lang="ru-RU" altLang="ru-RU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ru-RU" altLang="ru-RU" sz="1400"/>
          </a:p>
        </p:txBody>
      </p:sp>
      <p:pic>
        <p:nvPicPr>
          <p:cNvPr id="21508" name="Рисунок 5">
            <a:extLst>
              <a:ext uri="{FF2B5EF4-FFF2-40B4-BE49-F238E27FC236}">
                <a16:creationId xmlns:a16="http://schemas.microsoft.com/office/drawing/2014/main" id="{B51ACB9B-3B61-943D-C8CA-127456CA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00"/>
            <a:ext cx="9067800" cy="668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Прямоугольник 6">
            <a:extLst>
              <a:ext uri="{FF2B5EF4-FFF2-40B4-BE49-F238E27FC236}">
                <a16:creationId xmlns:a16="http://schemas.microsoft.com/office/drawing/2014/main" id="{1B61ED73-DA32-F9B7-6275-BD789003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79496"/>
            <a:ext cx="4876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Михаил Ларин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Владислав </a:t>
            </a:r>
            <a:r>
              <a:rPr lang="ru-RU" alt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Трунаев</a:t>
            </a:r>
            <a:endParaRPr lang="ru-RU" alt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Ольга </a:t>
            </a:r>
            <a:r>
              <a:rPr lang="ru-RU" altLang="ru-RU" sz="4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Трунаева</a:t>
            </a:r>
            <a:endParaRPr lang="ru-RU" altLang="ru-RU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 Ларин</a:t>
            </a:r>
          </a:p>
        </p:txBody>
      </p:sp>
      <p:sp>
        <p:nvSpPr>
          <p:cNvPr id="21510" name="Прямоугольник 7">
            <a:extLst>
              <a:ext uri="{FF2B5EF4-FFF2-40B4-BE49-F238E27FC236}">
                <a16:creationId xmlns:a16="http://schemas.microsoft.com/office/drawing/2014/main" id="{6B586549-2EF6-21EC-B3D7-B2C4A0CB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9863"/>
            <a:ext cx="4953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47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Тема Office</vt:lpstr>
      <vt:lpstr>ххх</vt:lpstr>
      <vt:lpstr>ххх</vt:lpstr>
      <vt:lpstr>Презентация PowerPoint</vt:lpstr>
      <vt:lpstr>Презентация PowerPoint</vt:lpstr>
      <vt:lpstr>ххх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ххх</dc:title>
  <dc:creator>Михаил Нирал</dc:creator>
  <cp:lastModifiedBy>Михаил Нирал</cp:lastModifiedBy>
  <cp:revision>2</cp:revision>
  <dcterms:created xsi:type="dcterms:W3CDTF">2023-09-30T06:27:30Z</dcterms:created>
  <dcterms:modified xsi:type="dcterms:W3CDTF">2023-10-01T04:23:06Z</dcterms:modified>
</cp:coreProperties>
</file>