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0"/>
  </p:notesMasterIdLst>
  <p:sldIdLst>
    <p:sldId id="256" r:id="rId3"/>
    <p:sldId id="259" r:id="rId4"/>
    <p:sldId id="258" r:id="rId5"/>
    <p:sldId id="261" r:id="rId6"/>
    <p:sldId id="297" r:id="rId7"/>
    <p:sldId id="296" r:id="rId8"/>
    <p:sldId id="275" r:id="rId9"/>
  </p:sldIdLst>
  <p:sldSz cx="9144000" cy="5143500" type="screen16x9"/>
  <p:notesSz cx="6858000" cy="9144000"/>
  <p:embeddedFontLst>
    <p:embeddedFont>
      <p:font typeface="MS Reference Sans Serif" panose="020B0604030504040204" pitchFamily="34" charset="0"/>
      <p:regular r:id="rId11"/>
    </p:embeddedFont>
    <p:embeddedFont>
      <p:font typeface="Epilogue" panose="020B060402020202020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  <p:embeddedFont>
      <p:font typeface="DFPOP1-W9" panose="02010609010101010101" pitchFamily="1" charset="-128"/>
      <p:regular r:id="rId20"/>
    </p:embeddedFont>
    <p:embeddedFont>
      <p:font typeface="Franklin Gothic Demi Cond" panose="020B0706030402020204" pitchFamily="3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Raleway" panose="020B0604020202020204" charset="-52"/>
      <p:regular r:id="rId30"/>
      <p:bold r:id="rId31"/>
      <p:italic r:id="rId32"/>
      <p:boldItalic r:id="rId33"/>
    </p:embeddedFont>
    <p:embeddedFont>
      <p:font typeface="Digital-7 Mono" panose="02000000000000000000" pitchFamily="2" charset="0"/>
      <p:regular r:id="rId34"/>
    </p:embeddedFont>
    <p:embeddedFont>
      <p:font typeface="Open Sans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F1D738-DC93-4880-A625-113057665730}">
  <a:tblStyle styleId="{D3F1D738-DC93-4880-A625-1130576657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3C5D621-715B-4325-8E4E-650C6B72336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1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presProps" Target="presProps.xml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font" Target="fonts/font27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font" Target="fonts/font26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font" Target="fonts/font25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font" Target="fonts/font2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1604593" y="-845132"/>
            <a:ext cx="3281418" cy="21328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9899992" flipH="1">
            <a:off x="-1515196" y="4121356"/>
            <a:ext cx="3953580" cy="192177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2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2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2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668" name="Google Shape;668;p22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669" name="Google Shape;669;p22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2" name="Google Shape;672;p22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22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6" name="Google Shape;676;p22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677" name="Google Shape;677;p22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22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22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80" name="Google Shape;680;p22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681" name="Google Shape;681;p22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2" name="Google Shape;682;p22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683" name="Google Shape;683;p22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684" name="Google Shape;684;p22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2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6" name="Google Shape;686;p22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687" name="Google Shape;687;p22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2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9" name="Google Shape;689;p22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690" name="Google Shape;690;p22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2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4679150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2"/>
          </p:nvPr>
        </p:nvSpPr>
        <p:spPr>
          <a:xfrm>
            <a:off x="1080525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3"/>
          </p:nvPr>
        </p:nvSpPr>
        <p:spPr>
          <a:xfrm>
            <a:off x="1080536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4"/>
          </p:nvPr>
        </p:nvSpPr>
        <p:spPr>
          <a:xfrm>
            <a:off x="4679164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/>
          <p:nvPr/>
        </p:nvSpPr>
        <p:spPr>
          <a:xfrm rot="5551952">
            <a:off x="-721531" y="4084618"/>
            <a:ext cx="2053998" cy="17652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-460685">
            <a:off x="-850641" y="-888875"/>
            <a:ext cx="2082611" cy="168399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 rot="3259731">
            <a:off x="7063135" y="-804478"/>
            <a:ext cx="3168421" cy="25619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811975" y="1032900"/>
            <a:ext cx="2804400" cy="10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811975" y="2039700"/>
            <a:ext cx="42948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>
            <a:spLocks noGrp="1"/>
          </p:cNvSpPr>
          <p:nvPr>
            <p:ph type="pic" idx="2"/>
          </p:nvPr>
        </p:nvSpPr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40" name="Google Shape;140;p7"/>
          <p:cNvSpPr/>
          <p:nvPr/>
        </p:nvSpPr>
        <p:spPr>
          <a:xfrm rot="-2381697">
            <a:off x="-1265120" y="-661594"/>
            <a:ext cx="3096202" cy="2008988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"/>
          <p:cNvSpPr/>
          <p:nvPr/>
        </p:nvSpPr>
        <p:spPr>
          <a:xfrm rot="-7296874">
            <a:off x="-735040" y="4231574"/>
            <a:ext cx="2036053" cy="150886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7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143" name="Google Shape;143;p7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144" name="Google Shape;144;p7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" name="Google Shape;147;p7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/>
          <p:nvPr/>
        </p:nvSpPr>
        <p:spPr>
          <a:xfrm rot="3263452">
            <a:off x="-163955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3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 rot="4592047">
            <a:off x="7797256" y="593203"/>
            <a:ext cx="1475158" cy="11928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2" hasCustomPrompt="1"/>
          </p:nvPr>
        </p:nvSpPr>
        <p:spPr>
          <a:xfrm>
            <a:off x="110097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3" hasCustomPrompt="1"/>
          </p:nvPr>
        </p:nvSpPr>
        <p:spPr>
          <a:xfrm>
            <a:off x="110097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50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50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6" hasCustomPrompt="1"/>
          </p:nvPr>
        </p:nvSpPr>
        <p:spPr>
          <a:xfrm>
            <a:off x="573752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7" hasCustomPrompt="1"/>
          </p:nvPr>
        </p:nvSpPr>
        <p:spPr>
          <a:xfrm>
            <a:off x="573752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"/>
          </p:nvPr>
        </p:nvSpPr>
        <p:spPr>
          <a:xfrm>
            <a:off x="110097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8"/>
          </p:nvPr>
        </p:nvSpPr>
        <p:spPr>
          <a:xfrm>
            <a:off x="3419250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9"/>
          </p:nvPr>
        </p:nvSpPr>
        <p:spPr>
          <a:xfrm>
            <a:off x="573752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3"/>
          </p:nvPr>
        </p:nvSpPr>
        <p:spPr>
          <a:xfrm>
            <a:off x="110097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14"/>
          </p:nvPr>
        </p:nvSpPr>
        <p:spPr>
          <a:xfrm>
            <a:off x="341925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5"/>
          </p:nvPr>
        </p:nvSpPr>
        <p:spPr>
          <a:xfrm>
            <a:off x="573752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3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3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257" name="Google Shape;257;p13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258" name="Google Shape;258;p13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" name="Google Shape;259;p13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260" name="Google Shape;260;p13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13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3" name="Google Shape;263;p13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264" name="Google Shape;264;p13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5" name="Google Shape;265;p13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266" name="Google Shape;266;p13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267" name="Google Shape;267;p13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13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9" name="Google Shape;269;p13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270" name="Google Shape;270;p13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13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2" name="Google Shape;272;p13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273" name="Google Shape;273;p13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13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75" name="Google Shape;275;p13"/>
          <p:cNvSpPr/>
          <p:nvPr/>
        </p:nvSpPr>
        <p:spPr>
          <a:xfrm>
            <a:off x="62832" y="4828541"/>
            <a:ext cx="734045" cy="45268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13"/>
          <p:cNvGrpSpPr/>
          <p:nvPr/>
        </p:nvGrpSpPr>
        <p:grpSpPr>
          <a:xfrm>
            <a:off x="103395" y="3891186"/>
            <a:ext cx="668783" cy="959747"/>
            <a:chOff x="10519314" y="4728596"/>
            <a:chExt cx="751780" cy="1078731"/>
          </a:xfrm>
        </p:grpSpPr>
        <p:grpSp>
          <p:nvGrpSpPr>
            <p:cNvPr id="277" name="Google Shape;277;p13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8" name="Google Shape;278;p13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79" name="Google Shape;279;p13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2" name="Google Shape;282;p13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283" name="Google Shape;283;p13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13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13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13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87" name="Google Shape;287;p13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288" name="Google Shape;288;p13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13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0" name="Google Shape;290;p13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291" name="Google Shape;291;p13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" name="Google Shape;292;p13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3" name="Google Shape;293;p13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294" name="Google Shape;294;p13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13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6" name="Google Shape;296;p13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297" name="Google Shape;297;p13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9" name="Google Shape;299;p13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00" name="Google Shape;300;p13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" name="Google Shape;301;p13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2" name="Google Shape;302;p13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03" name="Google Shape;303;p13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13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05" name="Google Shape;305;p13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06" name="Google Shape;306;p13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8" name="Google Shape;308;p13"/>
          <p:cNvGrpSpPr/>
          <p:nvPr/>
        </p:nvGrpSpPr>
        <p:grpSpPr>
          <a:xfrm>
            <a:off x="150676" y="2823493"/>
            <a:ext cx="516117" cy="779220"/>
            <a:chOff x="10572463" y="3528536"/>
            <a:chExt cx="580168" cy="875823"/>
          </a:xfrm>
        </p:grpSpPr>
        <p:grpSp>
          <p:nvGrpSpPr>
            <p:cNvPr id="309" name="Google Shape;309;p13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10" name="Google Shape;310;p13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1" name="Google Shape;311;p13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12" name="Google Shape;312;p13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13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3" name="Google Shape;323;p13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" name="Google Shape;324;p13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325" name="Google Shape;325;p13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6" name="Google Shape;326;p13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327" name="Google Shape;327;p13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3" name="Google Shape;333;p13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334" name="Google Shape;334;p13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8" name="Google Shape;338;p13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9" name="Google Shape;339;p13"/>
          <p:cNvGrpSpPr/>
          <p:nvPr/>
        </p:nvGrpSpPr>
        <p:grpSpPr>
          <a:xfrm>
            <a:off x="361835" y="3601018"/>
            <a:ext cx="22030" cy="294484"/>
            <a:chOff x="10809827" y="4402455"/>
            <a:chExt cx="24764" cy="330993"/>
          </a:xfrm>
        </p:grpSpPr>
        <p:sp>
          <p:nvSpPr>
            <p:cNvPr id="340" name="Google Shape;340;p13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0"/>
          <p:cNvSpPr txBox="1">
            <a:spLocks noGrp="1"/>
          </p:cNvSpPr>
          <p:nvPr>
            <p:ph type="title"/>
          </p:nvPr>
        </p:nvSpPr>
        <p:spPr>
          <a:xfrm>
            <a:off x="2347938" y="9972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20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2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1" name="Google Shape;631;p20"/>
          <p:cNvSpPr/>
          <p:nvPr/>
        </p:nvSpPr>
        <p:spPr>
          <a:xfrm rot="-2493044" flipH="1">
            <a:off x="-1086706" y="-570280"/>
            <a:ext cx="2902912" cy="234728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0"/>
          <p:cNvSpPr/>
          <p:nvPr/>
        </p:nvSpPr>
        <p:spPr>
          <a:xfrm rot="-5051288" flipH="1">
            <a:off x="7227752" y="3451481"/>
            <a:ext cx="2997828" cy="2576307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0"/>
          <p:cNvSpPr/>
          <p:nvPr/>
        </p:nvSpPr>
        <p:spPr>
          <a:xfrm rot="460638" flipH="1">
            <a:off x="178423" y="3742788"/>
            <a:ext cx="1359611" cy="122255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0"/>
          <p:cNvSpPr/>
          <p:nvPr/>
        </p:nvSpPr>
        <p:spPr>
          <a:xfrm rot="460623" flipH="1">
            <a:off x="6683138" y="-2074210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"/>
          <p:cNvSpPr/>
          <p:nvPr/>
        </p:nvSpPr>
        <p:spPr>
          <a:xfrm rot="-1900174" flipH="1">
            <a:off x="-500059" y="-436065"/>
            <a:ext cx="1729608" cy="139855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1"/>
          <p:cNvSpPr/>
          <p:nvPr/>
        </p:nvSpPr>
        <p:spPr>
          <a:xfrm rot="531593" flipH="1">
            <a:off x="-1222788" y="3829381"/>
            <a:ext cx="2902962" cy="234732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21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641" name="Google Shape;641;p21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4" name="Google Shape;644;p21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45" name="Google Shape;645;p21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21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21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21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9" name="Google Shape;649;p21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650" name="Google Shape;650;p21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651" name="Google Shape;651;p21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1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53" name="Google Shape;653;p21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654" name="Google Shape;654;p21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1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1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1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58" name="Google Shape;658;p21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9" name="Google Shape;659;p21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660" name="Google Shape;660;p21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661" name="Google Shape;661;p21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21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3" name="Google Shape;663;p21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6" r:id="rId8"/>
    <p:sldLayoutId id="2147483667" r:id="rId9"/>
    <p:sldLayoutId id="214748366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4" name="Google Shape;694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6"/>
          <p:cNvSpPr/>
          <p:nvPr/>
        </p:nvSpPr>
        <p:spPr>
          <a:xfrm rot="1053742">
            <a:off x="4909608" y="421118"/>
            <a:ext cx="4314987" cy="4418593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6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200" dirty="0" smtClean="0">
                <a:latin typeface="Franklin Gothic Demi Cond" panose="020B0706030402020204" pitchFamily="34" charset="0"/>
              </a:rPr>
              <a:t>Веб-сайт </a:t>
            </a:r>
            <a:r>
              <a:rPr lang="ru-RU" sz="3200" dirty="0">
                <a:latin typeface="Franklin Gothic Demi Cond" panose="020B0706030402020204" pitchFamily="34" charset="0"/>
              </a:rPr>
              <a:t>для самостоятельного изучения английского языка</a:t>
            </a:r>
            <a:endParaRPr sz="3200" dirty="0">
              <a:latin typeface="Franklin Gothic Demi Cond" panose="020B0706030402020204" pitchFamily="34" charset="0"/>
            </a:endParaRPr>
          </a:p>
        </p:txBody>
      </p:sp>
      <p:sp>
        <p:nvSpPr>
          <p:cNvPr id="704" name="Google Shape;704;p26"/>
          <p:cNvSpPr txBox="1">
            <a:spLocks noGrp="1"/>
          </p:cNvSpPr>
          <p:nvPr>
            <p:ph type="subTitle" idx="1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Батурина Елизавета 21ВЕБ-1</a:t>
            </a:r>
            <a:endParaRPr dirty="0"/>
          </a:p>
        </p:txBody>
      </p:sp>
      <p:grpSp>
        <p:nvGrpSpPr>
          <p:cNvPr id="705" name="Google Shape;705;p26"/>
          <p:cNvGrpSpPr/>
          <p:nvPr/>
        </p:nvGrpSpPr>
        <p:grpSpPr>
          <a:xfrm>
            <a:off x="5631673" y="1763897"/>
            <a:ext cx="2961645" cy="1992933"/>
            <a:chOff x="5311140" y="3874579"/>
            <a:chExt cx="2693384" cy="1812416"/>
          </a:xfrm>
        </p:grpSpPr>
        <p:grpSp>
          <p:nvGrpSpPr>
            <p:cNvPr id="706" name="Google Shape;706;p26"/>
            <p:cNvGrpSpPr/>
            <p:nvPr/>
          </p:nvGrpSpPr>
          <p:grpSpPr>
            <a:xfrm>
              <a:off x="6183439" y="5359431"/>
              <a:ext cx="948880" cy="327564"/>
              <a:chOff x="6183439" y="5359431"/>
              <a:chExt cx="948880" cy="327564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6459569" y="5359431"/>
                <a:ext cx="396621" cy="291274"/>
              </a:xfrm>
              <a:custGeom>
                <a:avLst/>
                <a:gdLst/>
                <a:ahLst/>
                <a:cxnLst/>
                <a:rect l="l" t="t" r="r" b="b"/>
                <a:pathLst>
                  <a:path w="396621" h="291274" extrusionOk="0">
                    <a:moveTo>
                      <a:pt x="396621" y="0"/>
                    </a:moveTo>
                    <a:lnTo>
                      <a:pt x="396621" y="291274"/>
                    </a:lnTo>
                    <a:lnTo>
                      <a:pt x="0" y="291274"/>
                    </a:lnTo>
                    <a:lnTo>
                      <a:pt x="0" y="0"/>
                    </a:lnTo>
                    <a:lnTo>
                      <a:pt x="140304" y="0"/>
                    </a:lnTo>
                    <a:lnTo>
                      <a:pt x="140304" y="140017"/>
                    </a:lnTo>
                    <a:cubicBezTo>
                      <a:pt x="140304" y="171926"/>
                      <a:pt x="166402" y="198120"/>
                      <a:pt x="198311" y="198120"/>
                    </a:cubicBezTo>
                    <a:cubicBezTo>
                      <a:pt x="230220" y="198120"/>
                      <a:pt x="256413" y="171926"/>
                      <a:pt x="256413" y="140017"/>
                    </a:cubicBezTo>
                    <a:lnTo>
                      <a:pt x="256413" y="0"/>
                    </a:lnTo>
                    <a:lnTo>
                      <a:pt x="396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6459569" y="5359431"/>
                <a:ext cx="140303" cy="59054"/>
              </a:xfrm>
              <a:custGeom>
                <a:avLst/>
                <a:gdLst/>
                <a:ahLst/>
                <a:cxnLst/>
                <a:rect l="l" t="t" r="r" b="b"/>
                <a:pathLst>
                  <a:path w="140303" h="59054" extrusionOk="0">
                    <a:moveTo>
                      <a:pt x="0" y="0"/>
                    </a:moveTo>
                    <a:lnTo>
                      <a:pt x="140304" y="0"/>
                    </a:lnTo>
                    <a:lnTo>
                      <a:pt x="140304" y="59055"/>
                    </a:lnTo>
                    <a:lnTo>
                      <a:pt x="0" y="42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>
                <a:off x="6715982" y="5359431"/>
                <a:ext cx="140207" cy="88391"/>
              </a:xfrm>
              <a:custGeom>
                <a:avLst/>
                <a:gdLst/>
                <a:ahLst/>
                <a:cxnLst/>
                <a:rect l="l" t="t" r="r" b="b"/>
                <a:pathLst>
                  <a:path w="140207" h="88391" extrusionOk="0">
                    <a:moveTo>
                      <a:pt x="140208" y="0"/>
                    </a:moveTo>
                    <a:lnTo>
                      <a:pt x="140208" y="88392"/>
                    </a:lnTo>
                    <a:lnTo>
                      <a:pt x="0" y="72295"/>
                    </a:lnTo>
                    <a:lnTo>
                      <a:pt x="0" y="0"/>
                    </a:lnTo>
                    <a:lnTo>
                      <a:pt x="1402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6183439" y="5647467"/>
                <a:ext cx="948880" cy="39528"/>
              </a:xfrm>
              <a:custGeom>
                <a:avLst/>
                <a:gdLst/>
                <a:ahLst/>
                <a:cxnLst/>
                <a:rect l="l" t="t" r="r" b="b"/>
                <a:pathLst>
                  <a:path w="948880" h="39528" extrusionOk="0">
                    <a:moveTo>
                      <a:pt x="0" y="0"/>
                    </a:moveTo>
                    <a:lnTo>
                      <a:pt x="948880" y="0"/>
                    </a:lnTo>
                    <a:lnTo>
                      <a:pt x="948880" y="39529"/>
                    </a:lnTo>
                    <a:lnTo>
                      <a:pt x="0" y="3952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1" name="Google Shape;711;p26"/>
            <p:cNvSpPr/>
            <p:nvPr/>
          </p:nvSpPr>
          <p:spPr>
            <a:xfrm>
              <a:off x="5311140" y="3874579"/>
              <a:ext cx="2693384" cy="1517428"/>
            </a:xfrm>
            <a:custGeom>
              <a:avLst/>
              <a:gdLst/>
              <a:ahLst/>
              <a:cxnLst/>
              <a:rect l="l" t="t" r="r" b="b"/>
              <a:pathLst>
                <a:path w="2693384" h="1517428" extrusionOk="0">
                  <a:moveTo>
                    <a:pt x="2693384" y="107442"/>
                  </a:moveTo>
                  <a:lnTo>
                    <a:pt x="2693384" y="1409890"/>
                  </a:lnTo>
                  <a:cubicBezTo>
                    <a:pt x="2693384" y="1469231"/>
                    <a:pt x="2645283" y="1517428"/>
                    <a:pt x="2585847" y="1517428"/>
                  </a:cubicBezTo>
                  <a:lnTo>
                    <a:pt x="107537" y="1517428"/>
                  </a:lnTo>
                  <a:cubicBezTo>
                    <a:pt x="48101" y="1517428"/>
                    <a:pt x="0" y="1469231"/>
                    <a:pt x="0" y="1409890"/>
                  </a:cubicBezTo>
                  <a:lnTo>
                    <a:pt x="0" y="107442"/>
                  </a:lnTo>
                  <a:cubicBezTo>
                    <a:pt x="0" y="48101"/>
                    <a:pt x="48101" y="0"/>
                    <a:pt x="107537" y="0"/>
                  </a:cubicBezTo>
                  <a:lnTo>
                    <a:pt x="2585847" y="0"/>
                  </a:lnTo>
                  <a:cubicBezTo>
                    <a:pt x="2645283" y="0"/>
                    <a:pt x="2693384" y="48101"/>
                    <a:pt x="2693384" y="107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5311140" y="4009739"/>
              <a:ext cx="2693384" cy="1223295"/>
            </a:xfrm>
            <a:custGeom>
              <a:avLst/>
              <a:gdLst/>
              <a:ahLst/>
              <a:cxnLst/>
              <a:rect l="l" t="t" r="r" b="b"/>
              <a:pathLst>
                <a:path w="2693384" h="1223295" extrusionOk="0">
                  <a:moveTo>
                    <a:pt x="0" y="0"/>
                  </a:moveTo>
                  <a:lnTo>
                    <a:pt x="2693384" y="0"/>
                  </a:lnTo>
                  <a:lnTo>
                    <a:pt x="2693384" y="1223296"/>
                  </a:lnTo>
                  <a:lnTo>
                    <a:pt x="0" y="12232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6619875" y="5273611"/>
              <a:ext cx="76009" cy="76009"/>
            </a:xfrm>
            <a:custGeom>
              <a:avLst/>
              <a:gdLst/>
              <a:ahLst/>
              <a:cxnLst/>
              <a:rect l="l" t="t" r="r" b="b"/>
              <a:pathLst>
                <a:path w="76009" h="76009" extrusionOk="0">
                  <a:moveTo>
                    <a:pt x="76009" y="38005"/>
                  </a:moveTo>
                  <a:cubicBezTo>
                    <a:pt x="76009" y="58960"/>
                    <a:pt x="59055" y="76010"/>
                    <a:pt x="38005" y="76010"/>
                  </a:cubicBezTo>
                  <a:cubicBezTo>
                    <a:pt x="16955" y="76010"/>
                    <a:pt x="0" y="59055"/>
                    <a:pt x="0" y="38005"/>
                  </a:cubicBezTo>
                  <a:cubicBezTo>
                    <a:pt x="0" y="16954"/>
                    <a:pt x="16955" y="0"/>
                    <a:pt x="38005" y="0"/>
                  </a:cubicBezTo>
                  <a:cubicBezTo>
                    <a:pt x="59055" y="0"/>
                    <a:pt x="76009" y="16954"/>
                    <a:pt x="76009" y="38005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4" name="Google Shape;714;p26"/>
          <p:cNvGrpSpPr/>
          <p:nvPr/>
        </p:nvGrpSpPr>
        <p:grpSpPr>
          <a:xfrm>
            <a:off x="6285440" y="656304"/>
            <a:ext cx="1654423" cy="835905"/>
            <a:chOff x="5905690" y="2867310"/>
            <a:chExt cx="1504568" cy="760190"/>
          </a:xfrm>
        </p:grpSpPr>
        <p:sp>
          <p:nvSpPr>
            <p:cNvPr id="715" name="Google Shape;715;p26"/>
            <p:cNvSpPr/>
            <p:nvPr/>
          </p:nvSpPr>
          <p:spPr>
            <a:xfrm>
              <a:off x="5905690" y="2867310"/>
              <a:ext cx="1504568" cy="760190"/>
            </a:xfrm>
            <a:custGeom>
              <a:avLst/>
              <a:gdLst/>
              <a:ahLst/>
              <a:cxnLst/>
              <a:rect l="l" t="t" r="r" b="b"/>
              <a:pathLst>
                <a:path w="1504568" h="760190" extrusionOk="0">
                  <a:moveTo>
                    <a:pt x="1504379" y="647414"/>
                  </a:moveTo>
                  <a:cubicBezTo>
                    <a:pt x="1504379" y="709708"/>
                    <a:pt x="1453896" y="760190"/>
                    <a:pt x="1391602" y="760190"/>
                  </a:cubicBezTo>
                  <a:lnTo>
                    <a:pt x="194881" y="760190"/>
                  </a:lnTo>
                  <a:cubicBezTo>
                    <a:pt x="87249" y="760190"/>
                    <a:pt x="0" y="672941"/>
                    <a:pt x="0" y="565309"/>
                  </a:cubicBezTo>
                  <a:cubicBezTo>
                    <a:pt x="0" y="457676"/>
                    <a:pt x="87249" y="370522"/>
                    <a:pt x="194881" y="370522"/>
                  </a:cubicBezTo>
                  <a:cubicBezTo>
                    <a:pt x="220027" y="370522"/>
                    <a:pt x="244126" y="375285"/>
                    <a:pt x="266223" y="383953"/>
                  </a:cubicBezTo>
                  <a:cubicBezTo>
                    <a:pt x="266223" y="382714"/>
                    <a:pt x="266223" y="381381"/>
                    <a:pt x="266223" y="380047"/>
                  </a:cubicBezTo>
                  <a:cubicBezTo>
                    <a:pt x="266223" y="240030"/>
                    <a:pt x="341947" y="117729"/>
                    <a:pt x="454628" y="51816"/>
                  </a:cubicBezTo>
                  <a:cubicBezTo>
                    <a:pt x="510921" y="18859"/>
                    <a:pt x="576453" y="0"/>
                    <a:pt x="646366" y="0"/>
                  </a:cubicBezTo>
                  <a:cubicBezTo>
                    <a:pt x="832009" y="0"/>
                    <a:pt x="986504" y="133064"/>
                    <a:pt x="1019747" y="309086"/>
                  </a:cubicBezTo>
                  <a:cubicBezTo>
                    <a:pt x="1054989" y="288893"/>
                    <a:pt x="1095851" y="277368"/>
                    <a:pt x="1139476" y="277368"/>
                  </a:cubicBezTo>
                  <a:cubicBezTo>
                    <a:pt x="1272731" y="277368"/>
                    <a:pt x="1380839" y="385477"/>
                    <a:pt x="1380839" y="518731"/>
                  </a:cubicBezTo>
                  <a:cubicBezTo>
                    <a:pt x="1380839" y="524256"/>
                    <a:pt x="1380648" y="529685"/>
                    <a:pt x="1380268" y="535114"/>
                  </a:cubicBezTo>
                  <a:cubicBezTo>
                    <a:pt x="1384078" y="534734"/>
                    <a:pt x="1387887" y="534543"/>
                    <a:pt x="1391793" y="534543"/>
                  </a:cubicBezTo>
                  <a:cubicBezTo>
                    <a:pt x="1454086" y="534543"/>
                    <a:pt x="1504569" y="585026"/>
                    <a:pt x="1504569" y="6473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5905690" y="2918364"/>
              <a:ext cx="922591" cy="709136"/>
            </a:xfrm>
            <a:custGeom>
              <a:avLst/>
              <a:gdLst/>
              <a:ahLst/>
              <a:cxnLst/>
              <a:rect l="l" t="t" r="r" b="b"/>
              <a:pathLst>
                <a:path w="922591" h="709136" extrusionOk="0">
                  <a:moveTo>
                    <a:pt x="922305" y="709136"/>
                  </a:moveTo>
                  <a:lnTo>
                    <a:pt x="194881" y="709136"/>
                  </a:lnTo>
                  <a:cubicBezTo>
                    <a:pt x="87249" y="709136"/>
                    <a:pt x="0" y="621887"/>
                    <a:pt x="0" y="514255"/>
                  </a:cubicBezTo>
                  <a:cubicBezTo>
                    <a:pt x="0" y="406622"/>
                    <a:pt x="87249" y="319468"/>
                    <a:pt x="194881" y="319468"/>
                  </a:cubicBezTo>
                  <a:cubicBezTo>
                    <a:pt x="220027" y="319468"/>
                    <a:pt x="244126" y="324231"/>
                    <a:pt x="266223" y="332899"/>
                  </a:cubicBezTo>
                  <a:cubicBezTo>
                    <a:pt x="266223" y="331660"/>
                    <a:pt x="266223" y="330327"/>
                    <a:pt x="266223" y="328993"/>
                  </a:cubicBezTo>
                  <a:cubicBezTo>
                    <a:pt x="266223" y="188976"/>
                    <a:pt x="341947" y="66675"/>
                    <a:pt x="454628" y="762"/>
                  </a:cubicBezTo>
                  <a:cubicBezTo>
                    <a:pt x="515683" y="-2286"/>
                    <a:pt x="577024" y="3429"/>
                    <a:pt x="633984" y="24860"/>
                  </a:cubicBezTo>
                  <a:cubicBezTo>
                    <a:pt x="707803" y="52768"/>
                    <a:pt x="773239" y="110109"/>
                    <a:pt x="797052" y="185261"/>
                  </a:cubicBezTo>
                  <a:cubicBezTo>
                    <a:pt x="820864" y="260509"/>
                    <a:pt x="795433" y="352425"/>
                    <a:pt x="728472" y="394144"/>
                  </a:cubicBezTo>
                  <a:cubicBezTo>
                    <a:pt x="769334" y="388430"/>
                    <a:pt x="808863" y="395002"/>
                    <a:pt x="844010" y="416433"/>
                  </a:cubicBezTo>
                  <a:cubicBezTo>
                    <a:pt x="879157" y="437864"/>
                    <a:pt x="902970" y="481298"/>
                    <a:pt x="892302" y="521113"/>
                  </a:cubicBezTo>
                  <a:cubicBezTo>
                    <a:pt x="885730" y="545782"/>
                    <a:pt x="867156" y="565975"/>
                    <a:pt x="845629" y="579787"/>
                  </a:cubicBezTo>
                  <a:cubicBezTo>
                    <a:pt x="824769" y="593217"/>
                    <a:pt x="801148" y="601408"/>
                    <a:pt x="777621" y="609314"/>
                  </a:cubicBezTo>
                  <a:cubicBezTo>
                    <a:pt x="788479" y="605790"/>
                    <a:pt x="793623" y="605790"/>
                    <a:pt x="805910" y="605314"/>
                  </a:cubicBezTo>
                  <a:cubicBezTo>
                    <a:pt x="819055" y="604742"/>
                    <a:pt x="832961" y="608457"/>
                    <a:pt x="842010" y="618077"/>
                  </a:cubicBezTo>
                  <a:cubicBezTo>
                    <a:pt x="851059" y="627698"/>
                    <a:pt x="853440" y="643890"/>
                    <a:pt x="845153" y="654082"/>
                  </a:cubicBezTo>
                  <a:cubicBezTo>
                    <a:pt x="859727" y="639699"/>
                    <a:pt x="881919" y="651510"/>
                    <a:pt x="897541" y="664845"/>
                  </a:cubicBezTo>
                  <a:cubicBezTo>
                    <a:pt x="910971" y="676180"/>
                    <a:pt x="919067" y="691991"/>
                    <a:pt x="922591" y="7091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7" name="Google Shape;717;p26"/>
          <p:cNvGrpSpPr/>
          <p:nvPr/>
        </p:nvGrpSpPr>
        <p:grpSpPr>
          <a:xfrm>
            <a:off x="8276803" y="1327941"/>
            <a:ext cx="387944" cy="273258"/>
            <a:chOff x="7716678" y="3270218"/>
            <a:chExt cx="352805" cy="248507"/>
          </a:xfrm>
        </p:grpSpPr>
        <p:sp>
          <p:nvSpPr>
            <p:cNvPr id="718" name="Google Shape;718;p26"/>
            <p:cNvSpPr/>
            <p:nvPr/>
          </p:nvSpPr>
          <p:spPr>
            <a:xfrm>
              <a:off x="7716678" y="3270218"/>
              <a:ext cx="352805" cy="248507"/>
            </a:xfrm>
            <a:custGeom>
              <a:avLst/>
              <a:gdLst/>
              <a:ahLst/>
              <a:cxnLst/>
              <a:rect l="l" t="t" r="r" b="b"/>
              <a:pathLst>
                <a:path w="352805" h="248507" extrusionOk="0">
                  <a:moveTo>
                    <a:pt x="261938" y="0"/>
                  </a:moveTo>
                  <a:lnTo>
                    <a:pt x="90868" y="0"/>
                  </a:lnTo>
                  <a:cubicBezTo>
                    <a:pt x="40862" y="0"/>
                    <a:pt x="0" y="40862"/>
                    <a:pt x="0" y="90869"/>
                  </a:cubicBezTo>
                  <a:cubicBezTo>
                    <a:pt x="0" y="140875"/>
                    <a:pt x="38100" y="178879"/>
                    <a:pt x="85725" y="181642"/>
                  </a:cubicBezTo>
                  <a:lnTo>
                    <a:pt x="29527" y="248508"/>
                  </a:lnTo>
                  <a:lnTo>
                    <a:pt x="135445" y="181833"/>
                  </a:lnTo>
                  <a:lnTo>
                    <a:pt x="261938" y="181833"/>
                  </a:lnTo>
                  <a:cubicBezTo>
                    <a:pt x="311944" y="181833"/>
                    <a:pt x="352806" y="140970"/>
                    <a:pt x="352806" y="90964"/>
                  </a:cubicBezTo>
                  <a:cubicBezTo>
                    <a:pt x="352806" y="40958"/>
                    <a:pt x="311944" y="95"/>
                    <a:pt x="261938" y="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7783353" y="3331749"/>
              <a:ext cx="219455" cy="59054"/>
            </a:xfrm>
            <a:custGeom>
              <a:avLst/>
              <a:gdLst/>
              <a:ahLst/>
              <a:cxnLst/>
              <a:rect l="l" t="t" r="r" b="b"/>
              <a:pathLst>
                <a:path w="219455" h="59054" extrusionOk="0">
                  <a:moveTo>
                    <a:pt x="29527" y="0"/>
                  </a:moveTo>
                  <a:cubicBezTo>
                    <a:pt x="13239" y="0"/>
                    <a:pt x="0" y="13240"/>
                    <a:pt x="0" y="29528"/>
                  </a:cubicBezTo>
                  <a:cubicBezTo>
                    <a:pt x="0" y="45815"/>
                    <a:pt x="13239" y="59055"/>
                    <a:pt x="29527" y="59055"/>
                  </a:cubicBezTo>
                  <a:cubicBezTo>
                    <a:pt x="45815" y="59055"/>
                    <a:pt x="59055" y="45815"/>
                    <a:pt x="59055" y="29528"/>
                  </a:cubicBezTo>
                  <a:cubicBezTo>
                    <a:pt x="59055" y="13240"/>
                    <a:pt x="45815" y="0"/>
                    <a:pt x="29527" y="0"/>
                  </a:cubicBezTo>
                  <a:close/>
                  <a:moveTo>
                    <a:pt x="109728" y="0"/>
                  </a:moveTo>
                  <a:cubicBezTo>
                    <a:pt x="93440" y="0"/>
                    <a:pt x="80200" y="13240"/>
                    <a:pt x="80200" y="29528"/>
                  </a:cubicBezTo>
                  <a:cubicBezTo>
                    <a:pt x="80200" y="45815"/>
                    <a:pt x="93440" y="59055"/>
                    <a:pt x="109728" y="59055"/>
                  </a:cubicBezTo>
                  <a:cubicBezTo>
                    <a:pt x="126016" y="59055"/>
                    <a:pt x="139255" y="45815"/>
                    <a:pt x="139255" y="29528"/>
                  </a:cubicBezTo>
                  <a:cubicBezTo>
                    <a:pt x="139255" y="13240"/>
                    <a:pt x="126016" y="0"/>
                    <a:pt x="109728" y="0"/>
                  </a:cubicBezTo>
                  <a:close/>
                  <a:moveTo>
                    <a:pt x="189929" y="0"/>
                  </a:moveTo>
                  <a:cubicBezTo>
                    <a:pt x="173641" y="0"/>
                    <a:pt x="160401" y="13240"/>
                    <a:pt x="160401" y="29528"/>
                  </a:cubicBezTo>
                  <a:cubicBezTo>
                    <a:pt x="160401" y="45815"/>
                    <a:pt x="173641" y="59055"/>
                    <a:pt x="189929" y="59055"/>
                  </a:cubicBezTo>
                  <a:cubicBezTo>
                    <a:pt x="206216" y="59055"/>
                    <a:pt x="219456" y="45815"/>
                    <a:pt x="219456" y="29528"/>
                  </a:cubicBezTo>
                  <a:cubicBezTo>
                    <a:pt x="219456" y="13240"/>
                    <a:pt x="206216" y="0"/>
                    <a:pt x="189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0" name="Google Shape;720;p26"/>
          <p:cNvSpPr/>
          <p:nvPr/>
        </p:nvSpPr>
        <p:spPr>
          <a:xfrm>
            <a:off x="7148815" y="1542896"/>
            <a:ext cx="10501" cy="432759"/>
          </a:xfrm>
          <a:custGeom>
            <a:avLst/>
            <a:gdLst/>
            <a:ahLst/>
            <a:cxnLst/>
            <a:rect l="l" t="t" r="r" b="b"/>
            <a:pathLst>
              <a:path w="9525" h="392525" extrusionOk="0">
                <a:moveTo>
                  <a:pt x="0" y="0"/>
                </a:moveTo>
                <a:lnTo>
                  <a:pt x="0" y="392525"/>
                </a:lnTo>
              </a:path>
            </a:pathLst>
          </a:custGeom>
          <a:noFill/>
          <a:ln w="29900" cap="rnd" cmpd="sng">
            <a:solidFill>
              <a:schemeClr val="accent4"/>
            </a:solidFill>
            <a:prstDash val="dashDot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1" name="Google Shape;721;p26"/>
          <p:cNvGrpSpPr/>
          <p:nvPr/>
        </p:nvGrpSpPr>
        <p:grpSpPr>
          <a:xfrm>
            <a:off x="5483130" y="2415465"/>
            <a:ext cx="27232" cy="532378"/>
            <a:chOff x="3534917" y="4467129"/>
            <a:chExt cx="24765" cy="484156"/>
          </a:xfrm>
        </p:grpSpPr>
        <p:sp>
          <p:nvSpPr>
            <p:cNvPr id="722" name="Google Shape;722;p26"/>
            <p:cNvSpPr/>
            <p:nvPr/>
          </p:nvSpPr>
          <p:spPr>
            <a:xfrm>
              <a:off x="3547300" y="4478845"/>
              <a:ext cx="9525" cy="460724"/>
            </a:xfrm>
            <a:custGeom>
              <a:avLst/>
              <a:gdLst/>
              <a:ahLst/>
              <a:cxnLst/>
              <a:rect l="l" t="t" r="r" b="b"/>
              <a:pathLst>
                <a:path w="9525" h="460724" extrusionOk="0">
                  <a:moveTo>
                    <a:pt x="0" y="460724"/>
                  </a:moveTo>
                  <a:lnTo>
                    <a:pt x="0" y="0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3534917" y="4926520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3" y="24765"/>
                  </a:cubicBezTo>
                  <a:cubicBezTo>
                    <a:pt x="5525" y="24765"/>
                    <a:pt x="0" y="19240"/>
                    <a:pt x="0" y="12382"/>
                  </a:cubicBezTo>
                  <a:cubicBezTo>
                    <a:pt x="0" y="5524"/>
                    <a:pt x="5525" y="0"/>
                    <a:pt x="12383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3534917" y="4467129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3"/>
                  </a:moveTo>
                  <a:cubicBezTo>
                    <a:pt x="24765" y="5525"/>
                    <a:pt x="19241" y="0"/>
                    <a:pt x="12383" y="0"/>
                  </a:cubicBezTo>
                  <a:cubicBezTo>
                    <a:pt x="5525" y="0"/>
                    <a:pt x="0" y="5525"/>
                    <a:pt x="0" y="12383"/>
                  </a:cubicBezTo>
                  <a:cubicBezTo>
                    <a:pt x="0" y="19241"/>
                    <a:pt x="5525" y="24765"/>
                    <a:pt x="12383" y="24765"/>
                  </a:cubicBezTo>
                  <a:cubicBezTo>
                    <a:pt x="19241" y="24765"/>
                    <a:pt x="24765" y="19241"/>
                    <a:pt x="24765" y="12383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26"/>
          <p:cNvGrpSpPr/>
          <p:nvPr/>
        </p:nvGrpSpPr>
        <p:grpSpPr>
          <a:xfrm>
            <a:off x="5643247" y="2277185"/>
            <a:ext cx="749418" cy="303868"/>
            <a:chOff x="3680531" y="4341375"/>
            <a:chExt cx="681537" cy="276344"/>
          </a:xfrm>
        </p:grpSpPr>
        <p:sp>
          <p:nvSpPr>
            <p:cNvPr id="726" name="Google Shape;726;p26"/>
            <p:cNvSpPr/>
            <p:nvPr/>
          </p:nvSpPr>
          <p:spPr>
            <a:xfrm>
              <a:off x="3692461" y="4353401"/>
              <a:ext cx="657796" cy="251936"/>
            </a:xfrm>
            <a:custGeom>
              <a:avLst/>
              <a:gdLst/>
              <a:ahLst/>
              <a:cxnLst/>
              <a:rect l="l" t="t" r="r" b="b"/>
              <a:pathLst>
                <a:path w="657796" h="251936" extrusionOk="0">
                  <a:moveTo>
                    <a:pt x="0" y="0"/>
                  </a:moveTo>
                  <a:lnTo>
                    <a:pt x="217075" y="217075"/>
                  </a:lnTo>
                  <a:cubicBezTo>
                    <a:pt x="239363" y="239363"/>
                    <a:pt x="269653" y="251936"/>
                    <a:pt x="301180" y="251936"/>
                  </a:cubicBezTo>
                  <a:lnTo>
                    <a:pt x="657797" y="251936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3680531" y="4341375"/>
              <a:ext cx="24812" cy="24812"/>
            </a:xfrm>
            <a:custGeom>
              <a:avLst/>
              <a:gdLst/>
              <a:ahLst/>
              <a:cxnLst/>
              <a:rect l="l" t="t" r="r" b="b"/>
              <a:pathLst>
                <a:path w="24812" h="24812" extrusionOk="0">
                  <a:moveTo>
                    <a:pt x="3643" y="21169"/>
                  </a:moveTo>
                  <a:cubicBezTo>
                    <a:pt x="-1214" y="16312"/>
                    <a:pt x="-1214" y="8501"/>
                    <a:pt x="3643" y="3643"/>
                  </a:cubicBezTo>
                  <a:cubicBezTo>
                    <a:pt x="8501" y="-1214"/>
                    <a:pt x="16312" y="-1214"/>
                    <a:pt x="21169" y="3643"/>
                  </a:cubicBezTo>
                  <a:cubicBezTo>
                    <a:pt x="26027" y="8501"/>
                    <a:pt x="26027" y="16312"/>
                    <a:pt x="21169" y="21169"/>
                  </a:cubicBezTo>
                  <a:cubicBezTo>
                    <a:pt x="16312" y="26027"/>
                    <a:pt x="8501" y="26027"/>
                    <a:pt x="3643" y="21169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4337303" y="4592955"/>
              <a:ext cx="24765" cy="24764"/>
            </a:xfrm>
            <a:custGeom>
              <a:avLst/>
              <a:gdLst/>
              <a:ahLst/>
              <a:cxnLst/>
              <a:rect l="l" t="t" r="r" b="b"/>
              <a:pathLst>
                <a:path w="24765" h="24764" extrusionOk="0">
                  <a:moveTo>
                    <a:pt x="12383" y="24765"/>
                  </a:moveTo>
                  <a:cubicBezTo>
                    <a:pt x="19241" y="24765"/>
                    <a:pt x="24765" y="19240"/>
                    <a:pt x="24765" y="12382"/>
                  </a:cubicBezTo>
                  <a:cubicBezTo>
                    <a:pt x="24765" y="5524"/>
                    <a:pt x="19241" y="0"/>
                    <a:pt x="12383" y="0"/>
                  </a:cubicBezTo>
                  <a:cubicBezTo>
                    <a:pt x="5525" y="0"/>
                    <a:pt x="0" y="5524"/>
                    <a:pt x="0" y="12382"/>
                  </a:cubicBezTo>
                  <a:cubicBezTo>
                    <a:pt x="0" y="19240"/>
                    <a:pt x="5525" y="24765"/>
                    <a:pt x="12383" y="24765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9" name="Google Shape;729;p26"/>
          <p:cNvGrpSpPr/>
          <p:nvPr/>
        </p:nvGrpSpPr>
        <p:grpSpPr>
          <a:xfrm>
            <a:off x="8163164" y="4027994"/>
            <a:ext cx="202142" cy="355685"/>
            <a:chOff x="7613332" y="5933598"/>
            <a:chExt cx="183832" cy="323468"/>
          </a:xfrm>
        </p:grpSpPr>
        <p:sp>
          <p:nvSpPr>
            <p:cNvPr id="730" name="Google Shape;730;p26"/>
            <p:cNvSpPr/>
            <p:nvPr/>
          </p:nvSpPr>
          <p:spPr>
            <a:xfrm>
              <a:off x="7613332" y="5933598"/>
              <a:ext cx="183832" cy="323468"/>
            </a:xfrm>
            <a:custGeom>
              <a:avLst/>
              <a:gdLst/>
              <a:ahLst/>
              <a:cxnLst/>
              <a:rect l="l" t="t" r="r" b="b"/>
              <a:pathLst>
                <a:path w="183832" h="323468" extrusionOk="0">
                  <a:moveTo>
                    <a:pt x="91916" y="323469"/>
                  </a:moveTo>
                  <a:lnTo>
                    <a:pt x="91916" y="323469"/>
                  </a:lnTo>
                  <a:cubicBezTo>
                    <a:pt x="41339" y="323469"/>
                    <a:pt x="0" y="282130"/>
                    <a:pt x="0" y="231553"/>
                  </a:cubicBezTo>
                  <a:lnTo>
                    <a:pt x="0" y="91916"/>
                  </a:lnTo>
                  <a:cubicBezTo>
                    <a:pt x="0" y="41338"/>
                    <a:pt x="41339" y="0"/>
                    <a:pt x="91916" y="0"/>
                  </a:cubicBezTo>
                  <a:lnTo>
                    <a:pt x="91916" y="0"/>
                  </a:lnTo>
                  <a:cubicBezTo>
                    <a:pt x="142494" y="0"/>
                    <a:pt x="183832" y="41338"/>
                    <a:pt x="183832" y="91916"/>
                  </a:cubicBezTo>
                  <a:lnTo>
                    <a:pt x="183832" y="231553"/>
                  </a:lnTo>
                  <a:cubicBezTo>
                    <a:pt x="183832" y="282130"/>
                    <a:pt x="142494" y="323469"/>
                    <a:pt x="91916" y="323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7699533" y="5961602"/>
              <a:ext cx="11430" cy="54101"/>
            </a:xfrm>
            <a:custGeom>
              <a:avLst/>
              <a:gdLst/>
              <a:ahLst/>
              <a:cxnLst/>
              <a:rect l="l" t="t" r="r" b="b"/>
              <a:pathLst>
                <a:path w="11430" h="54101" extrusionOk="0">
                  <a:moveTo>
                    <a:pt x="5715" y="54102"/>
                  </a:moveTo>
                  <a:lnTo>
                    <a:pt x="5715" y="54102"/>
                  </a:lnTo>
                  <a:cubicBezTo>
                    <a:pt x="2572" y="54102"/>
                    <a:pt x="0" y="51530"/>
                    <a:pt x="0" y="48387"/>
                  </a:cubicBezTo>
                  <a:lnTo>
                    <a:pt x="0" y="5715"/>
                  </a:lnTo>
                  <a:cubicBezTo>
                    <a:pt x="0" y="2571"/>
                    <a:pt x="2572" y="0"/>
                    <a:pt x="5715" y="0"/>
                  </a:cubicBezTo>
                  <a:lnTo>
                    <a:pt x="5715" y="0"/>
                  </a:lnTo>
                  <a:cubicBezTo>
                    <a:pt x="8859" y="0"/>
                    <a:pt x="11430" y="2571"/>
                    <a:pt x="11430" y="5715"/>
                  </a:cubicBezTo>
                  <a:lnTo>
                    <a:pt x="11430" y="48387"/>
                  </a:lnTo>
                  <a:cubicBezTo>
                    <a:pt x="11430" y="51530"/>
                    <a:pt x="8859" y="54102"/>
                    <a:pt x="5715" y="54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2" name="Google Shape;732;p26"/>
          <p:cNvGrpSpPr/>
          <p:nvPr/>
        </p:nvGrpSpPr>
        <p:grpSpPr>
          <a:xfrm>
            <a:off x="6427831" y="3923439"/>
            <a:ext cx="1533857" cy="564092"/>
            <a:chOff x="6546554" y="3679108"/>
            <a:chExt cx="1256642" cy="462143"/>
          </a:xfrm>
        </p:grpSpPr>
        <p:sp>
          <p:nvSpPr>
            <p:cNvPr id="733" name="Google Shape;733;p26"/>
            <p:cNvSpPr/>
            <p:nvPr/>
          </p:nvSpPr>
          <p:spPr>
            <a:xfrm>
              <a:off x="6546554" y="3679108"/>
              <a:ext cx="1256642" cy="462143"/>
            </a:xfrm>
            <a:custGeom>
              <a:avLst/>
              <a:gdLst/>
              <a:ahLst/>
              <a:cxnLst/>
              <a:rect l="l" t="t" r="r" b="b"/>
              <a:pathLst>
                <a:path w="1396269" h="513492" extrusionOk="0">
                  <a:moveTo>
                    <a:pt x="1334738" y="0"/>
                  </a:moveTo>
                  <a:cubicBezTo>
                    <a:pt x="1368721" y="0"/>
                    <a:pt x="1396270" y="27548"/>
                    <a:pt x="1396270" y="61531"/>
                  </a:cubicBezTo>
                  <a:lnTo>
                    <a:pt x="1396270" y="451961"/>
                  </a:lnTo>
                  <a:cubicBezTo>
                    <a:pt x="1396270" y="485944"/>
                    <a:pt x="1368722" y="513493"/>
                    <a:pt x="1334738" y="513493"/>
                  </a:cubicBezTo>
                  <a:lnTo>
                    <a:pt x="61532" y="513493"/>
                  </a:lnTo>
                  <a:cubicBezTo>
                    <a:pt x="27549" y="513493"/>
                    <a:pt x="0" y="485944"/>
                    <a:pt x="0" y="451961"/>
                  </a:cubicBezTo>
                  <a:lnTo>
                    <a:pt x="0" y="61531"/>
                  </a:lnTo>
                  <a:cubicBezTo>
                    <a:pt x="0" y="27549"/>
                    <a:pt x="27548" y="0"/>
                    <a:pt x="61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6661108" y="3712144"/>
              <a:ext cx="69522" cy="69522"/>
            </a:xfrm>
            <a:custGeom>
              <a:avLst/>
              <a:gdLst/>
              <a:ahLst/>
              <a:cxnLst/>
              <a:rect l="l" t="t" r="r" b="b"/>
              <a:pathLst>
                <a:path w="77247" h="77247" extrusionOk="0">
                  <a:moveTo>
                    <a:pt x="0" y="0"/>
                  </a:moveTo>
                  <a:lnTo>
                    <a:pt x="77248" y="0"/>
                  </a:lnTo>
                  <a:lnTo>
                    <a:pt x="77248" y="77248"/>
                  </a:lnTo>
                  <a:lnTo>
                    <a:pt x="0" y="77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5" name="Google Shape;735;p26"/>
            <p:cNvGrpSpPr/>
            <p:nvPr/>
          </p:nvGrpSpPr>
          <p:grpSpPr>
            <a:xfrm>
              <a:off x="6805960" y="3712311"/>
              <a:ext cx="391811" cy="69592"/>
              <a:chOff x="6322885" y="5875210"/>
              <a:chExt cx="434911" cy="77247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632288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641232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6"/>
              <p:cNvSpPr/>
              <p:nvPr/>
            </p:nvSpPr>
            <p:spPr>
              <a:xfrm>
                <a:off x="650176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6"/>
              <p:cNvSpPr/>
              <p:nvPr/>
            </p:nvSpPr>
            <p:spPr>
              <a:xfrm>
                <a:off x="659110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668054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7285642" y="3712311"/>
              <a:ext cx="391897" cy="69592"/>
              <a:chOff x="6855333" y="5875210"/>
              <a:chExt cx="435006" cy="77247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6855333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694477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6"/>
              <p:cNvSpPr/>
              <p:nvPr/>
            </p:nvSpPr>
            <p:spPr>
              <a:xfrm>
                <a:off x="703421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6"/>
              <p:cNvSpPr/>
              <p:nvPr/>
            </p:nvSpPr>
            <p:spPr>
              <a:xfrm>
                <a:off x="712365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721309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7" name="Google Shape;747;p26"/>
            <p:cNvGrpSpPr/>
            <p:nvPr/>
          </p:nvGrpSpPr>
          <p:grpSpPr>
            <a:xfrm>
              <a:off x="6577103" y="3819746"/>
              <a:ext cx="1198690" cy="70794"/>
              <a:chOff x="6068853" y="5994463"/>
              <a:chExt cx="1330547" cy="78581"/>
            </a:xfrm>
          </p:grpSpPr>
          <p:sp>
            <p:nvSpPr>
              <p:cNvPr id="748" name="Google Shape;748;p26"/>
              <p:cNvSpPr/>
              <p:nvPr/>
            </p:nvSpPr>
            <p:spPr>
              <a:xfrm>
                <a:off x="6068853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6"/>
              <p:cNvSpPr/>
              <p:nvPr/>
            </p:nvSpPr>
            <p:spPr>
              <a:xfrm>
                <a:off x="617315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6"/>
              <p:cNvSpPr/>
              <p:nvPr/>
            </p:nvSpPr>
            <p:spPr>
              <a:xfrm>
                <a:off x="6277451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6"/>
              <p:cNvSpPr/>
              <p:nvPr/>
            </p:nvSpPr>
            <p:spPr>
              <a:xfrm>
                <a:off x="638184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6"/>
              <p:cNvSpPr/>
              <p:nvPr/>
            </p:nvSpPr>
            <p:spPr>
              <a:xfrm>
                <a:off x="648614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6"/>
              <p:cNvSpPr/>
              <p:nvPr/>
            </p:nvSpPr>
            <p:spPr>
              <a:xfrm>
                <a:off x="659044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6"/>
              <p:cNvSpPr/>
              <p:nvPr/>
            </p:nvSpPr>
            <p:spPr>
              <a:xfrm>
                <a:off x="669483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6"/>
              <p:cNvSpPr/>
              <p:nvPr/>
            </p:nvSpPr>
            <p:spPr>
              <a:xfrm>
                <a:off x="679913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6"/>
              <p:cNvSpPr/>
              <p:nvPr/>
            </p:nvSpPr>
            <p:spPr>
              <a:xfrm>
                <a:off x="690343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6"/>
              <p:cNvSpPr/>
              <p:nvPr/>
            </p:nvSpPr>
            <p:spPr>
              <a:xfrm>
                <a:off x="7007828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6"/>
              <p:cNvSpPr/>
              <p:nvPr/>
            </p:nvSpPr>
            <p:spPr>
              <a:xfrm>
                <a:off x="711212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6"/>
              <p:cNvSpPr/>
              <p:nvPr/>
            </p:nvSpPr>
            <p:spPr>
              <a:xfrm>
                <a:off x="721642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6"/>
              <p:cNvSpPr/>
              <p:nvPr/>
            </p:nvSpPr>
            <p:spPr>
              <a:xfrm>
                <a:off x="7320819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1" name="Google Shape;761;p26"/>
            <p:cNvGrpSpPr/>
            <p:nvPr/>
          </p:nvGrpSpPr>
          <p:grpSpPr>
            <a:xfrm>
              <a:off x="6577103" y="3995572"/>
              <a:ext cx="1198690" cy="70794"/>
              <a:chOff x="6068853" y="6189630"/>
              <a:chExt cx="1330547" cy="78581"/>
            </a:xfrm>
          </p:grpSpPr>
          <p:sp>
            <p:nvSpPr>
              <p:cNvPr id="762" name="Google Shape;762;p26"/>
              <p:cNvSpPr/>
              <p:nvPr/>
            </p:nvSpPr>
            <p:spPr>
              <a:xfrm>
                <a:off x="6068853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6"/>
              <p:cNvSpPr/>
              <p:nvPr/>
            </p:nvSpPr>
            <p:spPr>
              <a:xfrm>
                <a:off x="6173152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6"/>
              <p:cNvSpPr/>
              <p:nvPr/>
            </p:nvSpPr>
            <p:spPr>
              <a:xfrm>
                <a:off x="6277451" y="6189630"/>
                <a:ext cx="497300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497300" h="78581" extrusionOk="0">
                    <a:moveTo>
                      <a:pt x="0" y="0"/>
                    </a:moveTo>
                    <a:lnTo>
                      <a:pt x="497300" y="0"/>
                    </a:lnTo>
                    <a:lnTo>
                      <a:pt x="497300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6"/>
              <p:cNvSpPr/>
              <p:nvPr/>
            </p:nvSpPr>
            <p:spPr>
              <a:xfrm>
                <a:off x="679913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6"/>
              <p:cNvSpPr/>
              <p:nvPr/>
            </p:nvSpPr>
            <p:spPr>
              <a:xfrm>
                <a:off x="6903434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6"/>
              <p:cNvSpPr/>
              <p:nvPr/>
            </p:nvSpPr>
            <p:spPr>
              <a:xfrm>
                <a:off x="7007828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6"/>
              <p:cNvSpPr/>
              <p:nvPr/>
            </p:nvSpPr>
            <p:spPr>
              <a:xfrm>
                <a:off x="7112126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6"/>
              <p:cNvSpPr/>
              <p:nvPr/>
            </p:nvSpPr>
            <p:spPr>
              <a:xfrm>
                <a:off x="721642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7320819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26"/>
            <p:cNvGrpSpPr/>
            <p:nvPr/>
          </p:nvGrpSpPr>
          <p:grpSpPr>
            <a:xfrm>
              <a:off x="6622239" y="3908904"/>
              <a:ext cx="1104727" cy="70794"/>
              <a:chOff x="6118955" y="6093428"/>
              <a:chExt cx="1226248" cy="78581"/>
            </a:xfrm>
          </p:grpSpPr>
          <p:sp>
            <p:nvSpPr>
              <p:cNvPr id="772" name="Google Shape;772;p26"/>
              <p:cNvSpPr/>
              <p:nvPr/>
            </p:nvSpPr>
            <p:spPr>
              <a:xfrm>
                <a:off x="611895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>
                <a:off x="6223254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26"/>
              <p:cNvSpPr/>
              <p:nvPr/>
            </p:nvSpPr>
            <p:spPr>
              <a:xfrm>
                <a:off x="632764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6431946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653624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>
                <a:off x="664063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26"/>
              <p:cNvSpPr/>
              <p:nvPr/>
            </p:nvSpPr>
            <p:spPr>
              <a:xfrm>
                <a:off x="674493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6"/>
              <p:cNvSpPr/>
              <p:nvPr/>
            </p:nvSpPr>
            <p:spPr>
              <a:xfrm>
                <a:off x="6849237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>
                <a:off x="6953631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>
                <a:off x="705792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716222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6"/>
              <p:cNvSpPr/>
              <p:nvPr/>
            </p:nvSpPr>
            <p:spPr>
              <a:xfrm>
                <a:off x="7266622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4" name="Google Shape;784;p26"/>
            <p:cNvSpPr/>
            <p:nvPr/>
          </p:nvSpPr>
          <p:spPr>
            <a:xfrm>
              <a:off x="7740658" y="3711543"/>
              <a:ext cx="33604" cy="33604"/>
            </a:xfrm>
            <a:custGeom>
              <a:avLst/>
              <a:gdLst/>
              <a:ahLst/>
              <a:cxnLst/>
              <a:rect l="l" t="t" r="r" b="b"/>
              <a:pathLst>
                <a:path w="37338" h="37338" extrusionOk="0">
                  <a:moveTo>
                    <a:pt x="37338" y="18669"/>
                  </a:moveTo>
                  <a:cubicBezTo>
                    <a:pt x="37338" y="28980"/>
                    <a:pt x="28980" y="37338"/>
                    <a:pt x="18669" y="37338"/>
                  </a:cubicBezTo>
                  <a:cubicBezTo>
                    <a:pt x="8358" y="37338"/>
                    <a:pt x="0" y="28980"/>
                    <a:pt x="0" y="18669"/>
                  </a:cubicBezTo>
                  <a:cubicBezTo>
                    <a:pt x="0" y="8359"/>
                    <a:pt x="8358" y="0"/>
                    <a:pt x="18669" y="0"/>
                  </a:cubicBezTo>
                  <a:cubicBezTo>
                    <a:pt x="28979" y="0"/>
                    <a:pt x="37338" y="8358"/>
                    <a:pt x="37338" y="18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26"/>
          <p:cNvGrpSpPr/>
          <p:nvPr/>
        </p:nvGrpSpPr>
        <p:grpSpPr>
          <a:xfrm>
            <a:off x="6367914" y="2012818"/>
            <a:ext cx="1448168" cy="1250722"/>
            <a:chOff x="6497466" y="2113795"/>
            <a:chExt cx="1186439" cy="1024678"/>
          </a:xfrm>
        </p:grpSpPr>
        <p:sp>
          <p:nvSpPr>
            <p:cNvPr id="786" name="Google Shape;786;p26"/>
            <p:cNvSpPr/>
            <p:nvPr/>
          </p:nvSpPr>
          <p:spPr>
            <a:xfrm>
              <a:off x="6497466" y="2113795"/>
              <a:ext cx="1186433" cy="1024678"/>
            </a:xfrm>
            <a:custGeom>
              <a:avLst/>
              <a:gdLst/>
              <a:ahLst/>
              <a:cxnLst/>
              <a:rect l="l" t="t" r="r" b="b"/>
              <a:pathLst>
                <a:path w="1318259" h="1915286" extrusionOk="0">
                  <a:moveTo>
                    <a:pt x="1266444" y="0"/>
                  </a:moveTo>
                  <a:cubicBezTo>
                    <a:pt x="1295061" y="0"/>
                    <a:pt x="1318260" y="23199"/>
                    <a:pt x="1318260" y="51816"/>
                  </a:cubicBezTo>
                  <a:lnTo>
                    <a:pt x="1318260" y="1863471"/>
                  </a:lnTo>
                  <a:cubicBezTo>
                    <a:pt x="1318260" y="1892089"/>
                    <a:pt x="1295061" y="1915287"/>
                    <a:pt x="1266444" y="1915287"/>
                  </a:cubicBezTo>
                  <a:lnTo>
                    <a:pt x="51816" y="1915287"/>
                  </a:lnTo>
                  <a:cubicBezTo>
                    <a:pt x="23198" y="1915287"/>
                    <a:pt x="0" y="1892089"/>
                    <a:pt x="0" y="1863471"/>
                  </a:cubicBezTo>
                  <a:lnTo>
                    <a:pt x="0" y="51816"/>
                  </a:lnTo>
                  <a:cubicBezTo>
                    <a:pt x="0" y="23199"/>
                    <a:pt x="23198" y="0"/>
                    <a:pt x="51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6497472" y="2113798"/>
              <a:ext cx="1186433" cy="84696"/>
            </a:xfrm>
            <a:custGeom>
              <a:avLst/>
              <a:gdLst/>
              <a:ahLst/>
              <a:cxnLst/>
              <a:rect l="l" t="t" r="r" b="b"/>
              <a:pathLst>
                <a:path w="1318259" h="94107" extrusionOk="0">
                  <a:moveTo>
                    <a:pt x="1318260" y="51816"/>
                  </a:moveTo>
                  <a:lnTo>
                    <a:pt x="1318260" y="94107"/>
                  </a:lnTo>
                  <a:lnTo>
                    <a:pt x="0" y="94107"/>
                  </a:lnTo>
                  <a:lnTo>
                    <a:pt x="0" y="51816"/>
                  </a:lnTo>
                  <a:cubicBezTo>
                    <a:pt x="0" y="23241"/>
                    <a:pt x="23241" y="0"/>
                    <a:pt x="51816" y="0"/>
                  </a:cubicBezTo>
                  <a:lnTo>
                    <a:pt x="1266444" y="0"/>
                  </a:lnTo>
                  <a:cubicBezTo>
                    <a:pt x="1295019" y="0"/>
                    <a:pt x="1318260" y="23241"/>
                    <a:pt x="1318260" y="518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8" name="Google Shape;788;p26"/>
            <p:cNvGrpSpPr/>
            <p:nvPr/>
          </p:nvGrpSpPr>
          <p:grpSpPr>
            <a:xfrm>
              <a:off x="7512268" y="2145579"/>
              <a:ext cx="126741" cy="28145"/>
              <a:chOff x="7106888" y="4136136"/>
              <a:chExt cx="140683" cy="31241"/>
            </a:xfrm>
          </p:grpSpPr>
          <p:sp>
            <p:nvSpPr>
              <p:cNvPr id="789" name="Google Shape;789;p26"/>
              <p:cNvSpPr/>
              <p:nvPr/>
            </p:nvSpPr>
            <p:spPr>
              <a:xfrm>
                <a:off x="7216330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26"/>
              <p:cNvSpPr/>
              <p:nvPr/>
            </p:nvSpPr>
            <p:spPr>
              <a:xfrm>
                <a:off x="7161561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26"/>
              <p:cNvSpPr/>
              <p:nvPr/>
            </p:nvSpPr>
            <p:spPr>
              <a:xfrm>
                <a:off x="7106888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3" y="31242"/>
                      <a:pt x="-1" y="24248"/>
                      <a:pt x="-1" y="15621"/>
                    </a:cubicBezTo>
                    <a:cubicBezTo>
                      <a:pt x="-1" y="6994"/>
                      <a:pt x="6993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2" name="Google Shape;792;p26"/>
            <p:cNvSpPr/>
            <p:nvPr/>
          </p:nvSpPr>
          <p:spPr>
            <a:xfrm>
              <a:off x="6515578" y="2215995"/>
              <a:ext cx="1150258" cy="460514"/>
            </a:xfrm>
            <a:custGeom>
              <a:avLst/>
              <a:gdLst/>
              <a:ahLst/>
              <a:cxnLst/>
              <a:rect l="l" t="t" r="r" b="b"/>
              <a:pathLst>
                <a:path w="1278064" h="511682" extrusionOk="0">
                  <a:moveTo>
                    <a:pt x="0" y="0"/>
                  </a:moveTo>
                  <a:lnTo>
                    <a:pt x="1278064" y="0"/>
                  </a:lnTo>
                  <a:lnTo>
                    <a:pt x="1278064" y="511683"/>
                  </a:lnTo>
                  <a:lnTo>
                    <a:pt x="0" y="5116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6548699" y="2724580"/>
              <a:ext cx="316840" cy="275091"/>
            </a:xfrm>
            <a:custGeom>
              <a:avLst/>
              <a:gdLst/>
              <a:ahLst/>
              <a:cxnLst/>
              <a:rect l="l" t="t" r="r" b="b"/>
              <a:pathLst>
                <a:path w="352044" h="305657" extrusionOk="0">
                  <a:moveTo>
                    <a:pt x="0" y="0"/>
                  </a:moveTo>
                  <a:lnTo>
                    <a:pt x="352044" y="0"/>
                  </a:lnTo>
                  <a:lnTo>
                    <a:pt x="352044" y="305657"/>
                  </a:lnTo>
                  <a:lnTo>
                    <a:pt x="0" y="3056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6896308" y="2724580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6896308" y="2775721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6896308" y="2826777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6896308" y="2877919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8" name="Google Shape;798;p26"/>
            <p:cNvGrpSpPr/>
            <p:nvPr/>
          </p:nvGrpSpPr>
          <p:grpSpPr>
            <a:xfrm>
              <a:off x="7422424" y="2953744"/>
              <a:ext cx="216586" cy="46337"/>
              <a:chOff x="7007161" y="5033200"/>
              <a:chExt cx="240411" cy="51434"/>
            </a:xfrm>
          </p:grpSpPr>
          <p:sp>
            <p:nvSpPr>
              <p:cNvPr id="799" name="Google Shape;799;p26"/>
              <p:cNvSpPr/>
              <p:nvPr/>
            </p:nvSpPr>
            <p:spPr>
              <a:xfrm>
                <a:off x="7007161" y="5033200"/>
                <a:ext cx="240411" cy="51434"/>
              </a:xfrm>
              <a:custGeom>
                <a:avLst/>
                <a:gdLst/>
                <a:ahLst/>
                <a:cxnLst/>
                <a:rect l="l" t="t" r="r" b="b"/>
                <a:pathLst>
                  <a:path w="240411" h="51434" extrusionOk="0">
                    <a:moveTo>
                      <a:pt x="214694" y="51435"/>
                    </a:moveTo>
                    <a:lnTo>
                      <a:pt x="25718" y="51435"/>
                    </a:lnTo>
                    <a:cubicBezTo>
                      <a:pt x="11525" y="51435"/>
                      <a:pt x="0" y="39814"/>
                      <a:pt x="0" y="25717"/>
                    </a:cubicBezTo>
                    <a:lnTo>
                      <a:pt x="0" y="25717"/>
                    </a:lnTo>
                    <a:cubicBezTo>
                      <a:pt x="0" y="11525"/>
                      <a:pt x="11621" y="0"/>
                      <a:pt x="25718" y="0"/>
                    </a:cubicBezTo>
                    <a:lnTo>
                      <a:pt x="214694" y="0"/>
                    </a:lnTo>
                    <a:cubicBezTo>
                      <a:pt x="228886" y="0"/>
                      <a:pt x="240411" y="11621"/>
                      <a:pt x="240411" y="25717"/>
                    </a:cubicBezTo>
                    <a:lnTo>
                      <a:pt x="240411" y="25717"/>
                    </a:lnTo>
                    <a:cubicBezTo>
                      <a:pt x="240411" y="39909"/>
                      <a:pt x="228791" y="51435"/>
                      <a:pt x="214694" y="514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>
                <a:off x="7073264" y="5047202"/>
                <a:ext cx="108204" cy="2324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23240" extrusionOk="0">
                    <a:moveTo>
                      <a:pt x="96584" y="23241"/>
                    </a:moveTo>
                    <a:lnTo>
                      <a:pt x="11621" y="23241"/>
                    </a:lnTo>
                    <a:cubicBezTo>
                      <a:pt x="5239" y="23241"/>
                      <a:pt x="0" y="18002"/>
                      <a:pt x="0" y="11620"/>
                    </a:cubicBezTo>
                    <a:lnTo>
                      <a:pt x="0" y="11620"/>
                    </a:lnTo>
                    <a:cubicBezTo>
                      <a:pt x="0" y="5239"/>
                      <a:pt x="5239" y="0"/>
                      <a:pt x="11621" y="0"/>
                    </a:cubicBezTo>
                    <a:lnTo>
                      <a:pt x="96584" y="0"/>
                    </a:lnTo>
                    <a:cubicBezTo>
                      <a:pt x="102965" y="0"/>
                      <a:pt x="108204" y="5239"/>
                      <a:pt x="108204" y="11620"/>
                    </a:cubicBezTo>
                    <a:lnTo>
                      <a:pt x="108204" y="11620"/>
                    </a:lnTo>
                    <a:cubicBezTo>
                      <a:pt x="108204" y="18002"/>
                      <a:pt x="102965" y="23241"/>
                      <a:pt x="96584" y="23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1" name="Google Shape;801;p26"/>
            <p:cNvGrpSpPr/>
            <p:nvPr/>
          </p:nvGrpSpPr>
          <p:grpSpPr>
            <a:xfrm>
              <a:off x="6548871" y="2408331"/>
              <a:ext cx="1090139" cy="89414"/>
              <a:chOff x="6037516" y="4427791"/>
              <a:chExt cx="1210056" cy="99250"/>
            </a:xfrm>
          </p:grpSpPr>
          <p:sp>
            <p:nvSpPr>
              <p:cNvPr id="802" name="Google Shape;802;p26"/>
              <p:cNvSpPr/>
              <p:nvPr/>
            </p:nvSpPr>
            <p:spPr>
              <a:xfrm>
                <a:off x="6037516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49625"/>
                    </a:moveTo>
                    <a:lnTo>
                      <a:pt x="49625" y="99251"/>
                    </a:lnTo>
                    <a:lnTo>
                      <a:pt x="49625" y="0"/>
                    </a:lnTo>
                    <a:lnTo>
                      <a:pt x="0" y="496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26"/>
              <p:cNvSpPr/>
              <p:nvPr/>
            </p:nvSpPr>
            <p:spPr>
              <a:xfrm>
                <a:off x="7197947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0"/>
                    </a:moveTo>
                    <a:lnTo>
                      <a:pt x="0" y="99251"/>
                    </a:lnTo>
                    <a:lnTo>
                      <a:pt x="49625" y="49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4" name="Google Shape;804;p26"/>
            <p:cNvGrpSpPr/>
            <p:nvPr/>
          </p:nvGrpSpPr>
          <p:grpSpPr>
            <a:xfrm>
              <a:off x="7012935" y="2651519"/>
              <a:ext cx="157033" cy="16304"/>
              <a:chOff x="6552628" y="4697730"/>
              <a:chExt cx="174307" cy="18097"/>
            </a:xfrm>
          </p:grpSpPr>
          <p:sp>
            <p:nvSpPr>
              <p:cNvPr id="805" name="Google Shape;805;p26"/>
              <p:cNvSpPr/>
              <p:nvPr/>
            </p:nvSpPr>
            <p:spPr>
              <a:xfrm>
                <a:off x="655262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8" y="4000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26"/>
              <p:cNvSpPr/>
              <p:nvPr/>
            </p:nvSpPr>
            <p:spPr>
              <a:xfrm>
                <a:off x="65916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26"/>
              <p:cNvSpPr/>
              <p:nvPr/>
            </p:nvSpPr>
            <p:spPr>
              <a:xfrm>
                <a:off x="6630733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66698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26"/>
              <p:cNvSpPr/>
              <p:nvPr/>
            </p:nvSpPr>
            <p:spPr>
              <a:xfrm>
                <a:off x="670883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8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8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0" name="Google Shape;810;p26"/>
            <p:cNvSpPr/>
            <p:nvPr/>
          </p:nvSpPr>
          <p:spPr>
            <a:xfrm>
              <a:off x="6548699" y="3046960"/>
              <a:ext cx="1089050" cy="8572"/>
            </a:xfrm>
            <a:custGeom>
              <a:avLst/>
              <a:gdLst/>
              <a:ahLst/>
              <a:cxnLst/>
              <a:rect l="l" t="t" r="r" b="b"/>
              <a:pathLst>
                <a:path w="1210055" h="9525" extrusionOk="0">
                  <a:moveTo>
                    <a:pt x="0" y="0"/>
                  </a:moveTo>
                  <a:lnTo>
                    <a:pt x="1210056" y="0"/>
                  </a:lnTo>
                </a:path>
              </a:pathLst>
            </a:custGeom>
            <a:noFill/>
            <a:ln w="17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1" name="Google Shape;811;p26"/>
            <p:cNvGrpSpPr/>
            <p:nvPr/>
          </p:nvGrpSpPr>
          <p:grpSpPr>
            <a:xfrm>
              <a:off x="6505708" y="2659414"/>
              <a:ext cx="413779" cy="413778"/>
              <a:chOff x="5989605" y="4706493"/>
              <a:chExt cx="459295" cy="459294"/>
            </a:xfrm>
          </p:grpSpPr>
          <p:grpSp>
            <p:nvGrpSpPr>
              <p:cNvPr id="812" name="Google Shape;812;p26"/>
              <p:cNvGrpSpPr/>
              <p:nvPr/>
            </p:nvGrpSpPr>
            <p:grpSpPr>
              <a:xfrm>
                <a:off x="6001893" y="4718780"/>
                <a:ext cx="444150" cy="444151"/>
                <a:chOff x="6001893" y="4718780"/>
                <a:chExt cx="444150" cy="444151"/>
              </a:xfrm>
            </p:grpSpPr>
            <p:sp>
              <p:nvSpPr>
                <p:cNvPr id="813" name="Google Shape;813;p26"/>
                <p:cNvSpPr/>
                <p:nvPr/>
              </p:nvSpPr>
              <p:spPr>
                <a:xfrm>
                  <a:off x="6017418" y="5153406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38804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26"/>
                <p:cNvSpPr/>
                <p:nvPr/>
              </p:nvSpPr>
              <p:spPr>
                <a:xfrm>
                  <a:off x="6001893" y="4734306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38804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26"/>
                <p:cNvSpPr/>
                <p:nvPr/>
              </p:nvSpPr>
              <p:spPr>
                <a:xfrm>
                  <a:off x="6032944" y="4718780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0" y="0"/>
                      </a:moveTo>
                      <a:lnTo>
                        <a:pt x="388048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26"/>
                <p:cNvSpPr/>
                <p:nvPr/>
              </p:nvSpPr>
              <p:spPr>
                <a:xfrm>
                  <a:off x="6436518" y="4749831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0"/>
                      </a:moveTo>
                      <a:lnTo>
                        <a:pt x="0" y="388049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7" name="Google Shape;817;p26"/>
              <p:cNvGrpSpPr/>
              <p:nvPr/>
            </p:nvGrpSpPr>
            <p:grpSpPr>
              <a:xfrm>
                <a:off x="5989605" y="4706493"/>
                <a:ext cx="459295" cy="459294"/>
                <a:chOff x="5989605" y="4706493"/>
                <a:chExt cx="459295" cy="459294"/>
              </a:xfrm>
            </p:grpSpPr>
            <p:grpSp>
              <p:nvGrpSpPr>
                <p:cNvPr id="818" name="Google Shape;818;p26"/>
                <p:cNvGrpSpPr/>
                <p:nvPr/>
              </p:nvGrpSpPr>
              <p:grpSpPr>
                <a:xfrm>
                  <a:off x="5989605" y="4706493"/>
                  <a:ext cx="459295" cy="24669"/>
                  <a:chOff x="5989605" y="4706493"/>
                  <a:chExt cx="459295" cy="24669"/>
                </a:xfrm>
              </p:grpSpPr>
              <p:sp>
                <p:nvSpPr>
                  <p:cNvPr id="819" name="Google Shape;819;p26"/>
                  <p:cNvSpPr/>
                  <p:nvPr/>
                </p:nvSpPr>
                <p:spPr>
                  <a:xfrm>
                    <a:off x="5989605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0" name="Google Shape;820;p26"/>
                  <p:cNvSpPr/>
                  <p:nvPr/>
                </p:nvSpPr>
                <p:spPr>
                  <a:xfrm>
                    <a:off x="620687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1" name="Google Shape;821;p26"/>
                  <p:cNvSpPr/>
                  <p:nvPr/>
                </p:nvSpPr>
                <p:spPr>
                  <a:xfrm>
                    <a:off x="642423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2" name="Google Shape;822;p26"/>
                <p:cNvGrpSpPr/>
                <p:nvPr/>
              </p:nvGrpSpPr>
              <p:grpSpPr>
                <a:xfrm>
                  <a:off x="5989605" y="4923758"/>
                  <a:ext cx="459295" cy="24669"/>
                  <a:chOff x="5989605" y="4923758"/>
                  <a:chExt cx="459295" cy="24669"/>
                </a:xfrm>
              </p:grpSpPr>
              <p:sp>
                <p:nvSpPr>
                  <p:cNvPr id="823" name="Google Shape;823;p26"/>
                  <p:cNvSpPr/>
                  <p:nvPr/>
                </p:nvSpPr>
                <p:spPr>
                  <a:xfrm>
                    <a:off x="5989605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4" name="Google Shape;824;p26"/>
                  <p:cNvSpPr/>
                  <p:nvPr/>
                </p:nvSpPr>
                <p:spPr>
                  <a:xfrm>
                    <a:off x="6424231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5" name="Google Shape;825;p26"/>
                <p:cNvGrpSpPr/>
                <p:nvPr/>
              </p:nvGrpSpPr>
              <p:grpSpPr>
                <a:xfrm>
                  <a:off x="5989605" y="5141118"/>
                  <a:ext cx="459295" cy="24669"/>
                  <a:chOff x="5989605" y="5141118"/>
                  <a:chExt cx="459295" cy="24669"/>
                </a:xfrm>
              </p:grpSpPr>
              <p:sp>
                <p:nvSpPr>
                  <p:cNvPr id="826" name="Google Shape;826;p26"/>
                  <p:cNvSpPr/>
                  <p:nvPr/>
                </p:nvSpPr>
                <p:spPr>
                  <a:xfrm>
                    <a:off x="5989605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7" name="Google Shape;827;p26"/>
                  <p:cNvSpPr/>
                  <p:nvPr/>
                </p:nvSpPr>
                <p:spPr>
                  <a:xfrm>
                    <a:off x="620687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8" name="Google Shape;828;p26"/>
                  <p:cNvSpPr/>
                  <p:nvPr/>
                </p:nvSpPr>
                <p:spPr>
                  <a:xfrm>
                    <a:off x="642423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829" name="Google Shape;829;p26"/>
          <p:cNvGrpSpPr/>
          <p:nvPr/>
        </p:nvGrpSpPr>
        <p:grpSpPr>
          <a:xfrm>
            <a:off x="5248799" y="1817418"/>
            <a:ext cx="479083" cy="595031"/>
            <a:chOff x="5580610" y="1953710"/>
            <a:chExt cx="392498" cy="487491"/>
          </a:xfrm>
        </p:grpSpPr>
        <p:grpSp>
          <p:nvGrpSpPr>
            <p:cNvPr id="830" name="Google Shape;830;p26"/>
            <p:cNvGrpSpPr/>
            <p:nvPr/>
          </p:nvGrpSpPr>
          <p:grpSpPr>
            <a:xfrm>
              <a:off x="5580610" y="1953710"/>
              <a:ext cx="392498" cy="487491"/>
              <a:chOff x="7385113" y="1535430"/>
              <a:chExt cx="435673" cy="541115"/>
            </a:xfrm>
          </p:grpSpPr>
          <p:sp>
            <p:nvSpPr>
              <p:cNvPr id="831" name="Google Shape;831;p26"/>
              <p:cNvSpPr/>
              <p:nvPr/>
            </p:nvSpPr>
            <p:spPr>
              <a:xfrm>
                <a:off x="7385113" y="1535430"/>
                <a:ext cx="435673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435673" h="541115" extrusionOk="0">
                    <a:moveTo>
                      <a:pt x="394621" y="0"/>
                    </a:moveTo>
                    <a:cubicBezTo>
                      <a:pt x="417294" y="0"/>
                      <a:pt x="435674" y="18380"/>
                      <a:pt x="435674" y="41053"/>
                    </a:cubicBezTo>
                    <a:lnTo>
                      <a:pt x="435674" y="500062"/>
                    </a:lnTo>
                    <a:cubicBezTo>
                      <a:pt x="435674" y="522735"/>
                      <a:pt x="417294" y="541115"/>
                      <a:pt x="394621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32" name="Google Shape;832;p26"/>
              <p:cNvGrpSpPr/>
              <p:nvPr/>
            </p:nvGrpSpPr>
            <p:grpSpPr>
              <a:xfrm>
                <a:off x="7612094" y="1566576"/>
                <a:ext cx="164781" cy="41529"/>
                <a:chOff x="7612094" y="1566576"/>
                <a:chExt cx="164781" cy="41529"/>
              </a:xfrm>
            </p:grpSpPr>
            <p:sp>
              <p:nvSpPr>
                <p:cNvPr id="833" name="Google Shape;833;p26"/>
                <p:cNvSpPr/>
                <p:nvPr/>
              </p:nvSpPr>
              <p:spPr>
                <a:xfrm>
                  <a:off x="7735347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26"/>
                <p:cNvSpPr/>
                <p:nvPr/>
              </p:nvSpPr>
              <p:spPr>
                <a:xfrm>
                  <a:off x="7673721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4"/>
                        <a:pt x="0" y="20765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26"/>
                <p:cNvSpPr/>
                <p:nvPr/>
              </p:nvSpPr>
              <p:spPr>
                <a:xfrm>
                  <a:off x="7612094" y="1566576"/>
                  <a:ext cx="41529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36" name="Google Shape;836;p26"/>
            <p:cNvGrpSpPr/>
            <p:nvPr/>
          </p:nvGrpSpPr>
          <p:grpSpPr>
            <a:xfrm>
              <a:off x="5612446" y="2047672"/>
              <a:ext cx="323505" cy="338352"/>
              <a:chOff x="7420451" y="1639728"/>
              <a:chExt cx="359091" cy="375571"/>
            </a:xfrm>
          </p:grpSpPr>
          <p:sp>
            <p:nvSpPr>
              <p:cNvPr id="837" name="Google Shape;837;p26"/>
              <p:cNvSpPr/>
              <p:nvPr/>
            </p:nvSpPr>
            <p:spPr>
              <a:xfrm>
                <a:off x="7420451" y="1852041"/>
                <a:ext cx="357473" cy="163258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163258" extrusionOk="0">
                    <a:moveTo>
                      <a:pt x="40196" y="72962"/>
                    </a:moveTo>
                    <a:lnTo>
                      <a:pt x="0" y="72962"/>
                    </a:lnTo>
                    <a:lnTo>
                      <a:pt x="0" y="90297"/>
                    </a:lnTo>
                    <a:lnTo>
                      <a:pt x="40196" y="90297"/>
                    </a:lnTo>
                    <a:lnTo>
                      <a:pt x="40196" y="72962"/>
                    </a:lnTo>
                    <a:close/>
                    <a:moveTo>
                      <a:pt x="185166" y="126778"/>
                    </a:moveTo>
                    <a:lnTo>
                      <a:pt x="294894" y="126778"/>
                    </a:lnTo>
                    <a:lnTo>
                      <a:pt x="294894" y="109347"/>
                    </a:lnTo>
                    <a:lnTo>
                      <a:pt x="185166" y="109347"/>
                    </a:lnTo>
                    <a:lnTo>
                      <a:pt x="185166" y="126778"/>
                    </a:lnTo>
                    <a:close/>
                    <a:moveTo>
                      <a:pt x="294894" y="0"/>
                    </a:moveTo>
                    <a:lnTo>
                      <a:pt x="38291" y="0"/>
                    </a:lnTo>
                    <a:lnTo>
                      <a:pt x="38291" y="17335"/>
                    </a:lnTo>
                    <a:lnTo>
                      <a:pt x="294894" y="17335"/>
                    </a:lnTo>
                    <a:lnTo>
                      <a:pt x="294894" y="0"/>
                    </a:lnTo>
                    <a:close/>
                    <a:moveTo>
                      <a:pt x="0" y="163259"/>
                    </a:moveTo>
                    <a:lnTo>
                      <a:pt x="99632" y="163259"/>
                    </a:lnTo>
                    <a:lnTo>
                      <a:pt x="99632" y="145828"/>
                    </a:lnTo>
                    <a:lnTo>
                      <a:pt x="0" y="145828"/>
                    </a:lnTo>
                    <a:lnTo>
                      <a:pt x="0" y="163259"/>
                    </a:lnTo>
                    <a:close/>
                    <a:moveTo>
                      <a:pt x="76581" y="36481"/>
                    </a:moveTo>
                    <a:lnTo>
                      <a:pt x="0" y="36481"/>
                    </a:lnTo>
                    <a:lnTo>
                      <a:pt x="0" y="53816"/>
                    </a:lnTo>
                    <a:lnTo>
                      <a:pt x="76581" y="53816"/>
                    </a:lnTo>
                    <a:lnTo>
                      <a:pt x="76581" y="36481"/>
                    </a:lnTo>
                    <a:close/>
                    <a:moveTo>
                      <a:pt x="52483" y="90297"/>
                    </a:moveTo>
                    <a:lnTo>
                      <a:pt x="207836" y="90297"/>
                    </a:lnTo>
                    <a:lnTo>
                      <a:pt x="207836" y="72962"/>
                    </a:lnTo>
                    <a:lnTo>
                      <a:pt x="52483" y="72962"/>
                    </a:lnTo>
                    <a:lnTo>
                      <a:pt x="52483" y="90297"/>
                    </a:lnTo>
                    <a:close/>
                    <a:moveTo>
                      <a:pt x="164402" y="109347"/>
                    </a:moveTo>
                    <a:lnTo>
                      <a:pt x="0" y="109347"/>
                    </a:lnTo>
                    <a:lnTo>
                      <a:pt x="0" y="126778"/>
                    </a:lnTo>
                    <a:lnTo>
                      <a:pt x="164402" y="126778"/>
                    </a:lnTo>
                    <a:lnTo>
                      <a:pt x="164402" y="109347"/>
                    </a:lnTo>
                    <a:close/>
                    <a:moveTo>
                      <a:pt x="220218" y="90297"/>
                    </a:moveTo>
                    <a:lnTo>
                      <a:pt x="357378" y="90297"/>
                    </a:lnTo>
                    <a:lnTo>
                      <a:pt x="357378" y="72962"/>
                    </a:lnTo>
                    <a:lnTo>
                      <a:pt x="220218" y="72962"/>
                    </a:lnTo>
                    <a:lnTo>
                      <a:pt x="220218" y="90297"/>
                    </a:lnTo>
                    <a:close/>
                    <a:moveTo>
                      <a:pt x="97441" y="53816"/>
                    </a:moveTo>
                    <a:lnTo>
                      <a:pt x="357474" y="53816"/>
                    </a:lnTo>
                    <a:lnTo>
                      <a:pt x="357474" y="36481"/>
                    </a:lnTo>
                    <a:lnTo>
                      <a:pt x="97441" y="36481"/>
                    </a:lnTo>
                    <a:lnTo>
                      <a:pt x="97441" y="53816"/>
                    </a:lnTo>
                    <a:close/>
                    <a:moveTo>
                      <a:pt x="305371" y="0"/>
                    </a:moveTo>
                    <a:lnTo>
                      <a:pt x="305371" y="17335"/>
                    </a:lnTo>
                    <a:lnTo>
                      <a:pt x="357378" y="17335"/>
                    </a:lnTo>
                    <a:lnTo>
                      <a:pt x="357378" y="0"/>
                    </a:lnTo>
                    <a:lnTo>
                      <a:pt x="305371" y="0"/>
                    </a:lnTo>
                    <a:close/>
                    <a:moveTo>
                      <a:pt x="315659" y="126778"/>
                    </a:moveTo>
                    <a:lnTo>
                      <a:pt x="357378" y="126778"/>
                    </a:lnTo>
                    <a:lnTo>
                      <a:pt x="357378" y="109347"/>
                    </a:lnTo>
                    <a:lnTo>
                      <a:pt x="315659" y="109347"/>
                    </a:lnTo>
                    <a:lnTo>
                      <a:pt x="315659" y="126778"/>
                    </a:lnTo>
                    <a:close/>
                    <a:moveTo>
                      <a:pt x="120396" y="163259"/>
                    </a:moveTo>
                    <a:lnTo>
                      <a:pt x="222981" y="163259"/>
                    </a:lnTo>
                    <a:lnTo>
                      <a:pt x="222981" y="145828"/>
                    </a:lnTo>
                    <a:lnTo>
                      <a:pt x="120396" y="145828"/>
                    </a:lnTo>
                    <a:lnTo>
                      <a:pt x="120396" y="163259"/>
                    </a:lnTo>
                    <a:close/>
                    <a:moveTo>
                      <a:pt x="235363" y="163259"/>
                    </a:moveTo>
                    <a:lnTo>
                      <a:pt x="313563" y="163259"/>
                    </a:lnTo>
                    <a:lnTo>
                      <a:pt x="313563" y="145828"/>
                    </a:lnTo>
                    <a:lnTo>
                      <a:pt x="235363" y="145828"/>
                    </a:lnTo>
                    <a:lnTo>
                      <a:pt x="235363" y="1632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7425594" y="1639728"/>
                <a:ext cx="353948" cy="180117"/>
              </a:xfrm>
              <a:custGeom>
                <a:avLst/>
                <a:gdLst/>
                <a:ahLst/>
                <a:cxnLst/>
                <a:rect l="l" t="t" r="r" b="b"/>
                <a:pathLst>
                  <a:path w="353948" h="180117" extrusionOk="0">
                    <a:moveTo>
                      <a:pt x="0" y="0"/>
                    </a:moveTo>
                    <a:lnTo>
                      <a:pt x="353949" y="0"/>
                    </a:lnTo>
                    <a:lnTo>
                      <a:pt x="353949" y="180118"/>
                    </a:lnTo>
                    <a:lnTo>
                      <a:pt x="0" y="1801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9" name="Google Shape;839;p26"/>
          <p:cNvGrpSpPr/>
          <p:nvPr/>
        </p:nvGrpSpPr>
        <p:grpSpPr>
          <a:xfrm>
            <a:off x="7810967" y="2543174"/>
            <a:ext cx="1047787" cy="27232"/>
            <a:chOff x="7384446" y="3573113"/>
            <a:chExt cx="952880" cy="24765"/>
          </a:xfrm>
        </p:grpSpPr>
        <p:sp>
          <p:nvSpPr>
            <p:cNvPr id="840" name="Google Shape;840;p26"/>
            <p:cNvSpPr/>
            <p:nvPr/>
          </p:nvSpPr>
          <p:spPr>
            <a:xfrm>
              <a:off x="7396162" y="3585495"/>
              <a:ext cx="929354" cy="9525"/>
            </a:xfrm>
            <a:custGeom>
              <a:avLst/>
              <a:gdLst/>
              <a:ahLst/>
              <a:cxnLst/>
              <a:rect l="l" t="t" r="r" b="b"/>
              <a:pathLst>
                <a:path w="929354" h="9525" extrusionOk="0">
                  <a:moveTo>
                    <a:pt x="929354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8312562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19240" y="0"/>
                    <a:pt x="24765" y="5524"/>
                    <a:pt x="24765" y="12382"/>
                  </a:cubicBezTo>
                  <a:cubicBezTo>
                    <a:pt x="24765" y="19240"/>
                    <a:pt x="19240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7384446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0" y="24765"/>
                    <a:pt x="24765" y="19240"/>
                    <a:pt x="24765" y="12382"/>
                  </a:cubicBezTo>
                  <a:cubicBezTo>
                    <a:pt x="24765" y="5524"/>
                    <a:pt x="19240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26"/>
          <p:cNvGrpSpPr/>
          <p:nvPr/>
        </p:nvGrpSpPr>
        <p:grpSpPr>
          <a:xfrm>
            <a:off x="8348540" y="2013384"/>
            <a:ext cx="657643" cy="856749"/>
            <a:chOff x="-2" y="3134666"/>
            <a:chExt cx="498554" cy="649495"/>
          </a:xfrm>
        </p:grpSpPr>
        <p:grpSp>
          <p:nvGrpSpPr>
            <p:cNvPr id="844" name="Google Shape;844;p26"/>
            <p:cNvGrpSpPr/>
            <p:nvPr/>
          </p:nvGrpSpPr>
          <p:grpSpPr>
            <a:xfrm>
              <a:off x="-2" y="3134666"/>
              <a:ext cx="498554" cy="649495"/>
              <a:chOff x="895350" y="4265199"/>
              <a:chExt cx="598074" cy="779145"/>
            </a:xfrm>
          </p:grpSpPr>
          <p:sp>
            <p:nvSpPr>
              <p:cNvPr id="845" name="Google Shape;845;p26"/>
              <p:cNvSpPr/>
              <p:nvPr/>
            </p:nvSpPr>
            <p:spPr>
              <a:xfrm>
                <a:off x="895350" y="4265199"/>
                <a:ext cx="598074" cy="77914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77914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738092"/>
                    </a:lnTo>
                    <a:cubicBezTo>
                      <a:pt x="598075" y="760765"/>
                      <a:pt x="579695" y="779145"/>
                      <a:pt x="557022" y="779145"/>
                    </a:cubicBezTo>
                    <a:lnTo>
                      <a:pt x="41053" y="779145"/>
                    </a:lnTo>
                    <a:cubicBezTo>
                      <a:pt x="18380" y="779145"/>
                      <a:pt x="0" y="760765"/>
                      <a:pt x="0" y="73809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6" name="Google Shape;846;p26"/>
              <p:cNvGrpSpPr/>
              <p:nvPr/>
            </p:nvGrpSpPr>
            <p:grpSpPr>
              <a:xfrm>
                <a:off x="1284732" y="4296441"/>
                <a:ext cx="164876" cy="41528"/>
                <a:chOff x="1284732" y="4296441"/>
                <a:chExt cx="164876" cy="41528"/>
              </a:xfrm>
            </p:grpSpPr>
            <p:sp>
              <p:nvSpPr>
                <p:cNvPr id="847" name="Google Shape;847;p26"/>
                <p:cNvSpPr/>
                <p:nvPr/>
              </p:nvSpPr>
              <p:spPr>
                <a:xfrm>
                  <a:off x="1408080" y="4296441"/>
                  <a:ext cx="41528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26"/>
                <p:cNvSpPr/>
                <p:nvPr/>
              </p:nvSpPr>
              <p:spPr>
                <a:xfrm>
                  <a:off x="1346358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5" y="41529"/>
                        <a:pt x="20765" y="41529"/>
                      </a:cubicBezTo>
                      <a:cubicBezTo>
                        <a:pt x="9335" y="41529"/>
                        <a:pt x="0" y="32195"/>
                        <a:pt x="0" y="20764"/>
                      </a:cubicBezTo>
                      <a:cubicBezTo>
                        <a:pt x="0" y="9334"/>
                        <a:pt x="9335" y="0"/>
                        <a:pt x="20765" y="0"/>
                      </a:cubicBezTo>
                      <a:cubicBezTo>
                        <a:pt x="32195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26"/>
                <p:cNvSpPr/>
                <p:nvPr/>
              </p:nvSpPr>
              <p:spPr>
                <a:xfrm>
                  <a:off x="1284732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5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5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50" name="Google Shape;850;p26"/>
            <p:cNvGrpSpPr/>
            <p:nvPr/>
          </p:nvGrpSpPr>
          <p:grpSpPr>
            <a:xfrm>
              <a:off x="59230" y="3269171"/>
              <a:ext cx="382391" cy="400019"/>
              <a:chOff x="966406" y="4426553"/>
              <a:chExt cx="458723" cy="479869"/>
            </a:xfrm>
          </p:grpSpPr>
          <p:sp>
            <p:nvSpPr>
              <p:cNvPr id="851" name="Google Shape;851;p26"/>
              <p:cNvSpPr/>
              <p:nvPr/>
            </p:nvSpPr>
            <p:spPr>
              <a:xfrm>
                <a:off x="966406" y="4697825"/>
                <a:ext cx="456723" cy="208597"/>
              </a:xfrm>
              <a:custGeom>
                <a:avLst/>
                <a:gdLst/>
                <a:ahLst/>
                <a:cxnLst/>
                <a:rect l="l" t="t" r="r" b="b"/>
                <a:pathLst>
                  <a:path w="456723" h="208597" extrusionOk="0">
                    <a:moveTo>
                      <a:pt x="51340" y="93250"/>
                    </a:moveTo>
                    <a:lnTo>
                      <a:pt x="0" y="93250"/>
                    </a:lnTo>
                    <a:lnTo>
                      <a:pt x="0" y="115443"/>
                    </a:lnTo>
                    <a:lnTo>
                      <a:pt x="51340" y="115443"/>
                    </a:lnTo>
                    <a:lnTo>
                      <a:pt x="51340" y="93250"/>
                    </a:lnTo>
                    <a:close/>
                    <a:moveTo>
                      <a:pt x="236601" y="162020"/>
                    </a:moveTo>
                    <a:lnTo>
                      <a:pt x="376904" y="162020"/>
                    </a:lnTo>
                    <a:lnTo>
                      <a:pt x="376904" y="139827"/>
                    </a:lnTo>
                    <a:lnTo>
                      <a:pt x="236601" y="139827"/>
                    </a:lnTo>
                    <a:lnTo>
                      <a:pt x="236601" y="162020"/>
                    </a:lnTo>
                    <a:close/>
                    <a:moveTo>
                      <a:pt x="376809" y="0"/>
                    </a:moveTo>
                    <a:lnTo>
                      <a:pt x="48863" y="0"/>
                    </a:lnTo>
                    <a:lnTo>
                      <a:pt x="48863" y="22193"/>
                    </a:lnTo>
                    <a:lnTo>
                      <a:pt x="376809" y="22193"/>
                    </a:lnTo>
                    <a:lnTo>
                      <a:pt x="376809" y="0"/>
                    </a:lnTo>
                    <a:close/>
                    <a:moveTo>
                      <a:pt x="0" y="208597"/>
                    </a:moveTo>
                    <a:lnTo>
                      <a:pt x="127349" y="208597"/>
                    </a:lnTo>
                    <a:lnTo>
                      <a:pt x="127349" y="186404"/>
                    </a:lnTo>
                    <a:lnTo>
                      <a:pt x="0" y="186404"/>
                    </a:lnTo>
                    <a:lnTo>
                      <a:pt x="0" y="208597"/>
                    </a:lnTo>
                    <a:close/>
                    <a:moveTo>
                      <a:pt x="97917" y="46577"/>
                    </a:moveTo>
                    <a:lnTo>
                      <a:pt x="0" y="46577"/>
                    </a:lnTo>
                    <a:lnTo>
                      <a:pt x="0" y="68771"/>
                    </a:lnTo>
                    <a:lnTo>
                      <a:pt x="97917" y="68771"/>
                    </a:lnTo>
                    <a:lnTo>
                      <a:pt x="97917" y="46577"/>
                    </a:lnTo>
                    <a:close/>
                    <a:moveTo>
                      <a:pt x="67056" y="115348"/>
                    </a:moveTo>
                    <a:lnTo>
                      <a:pt x="265557" y="115348"/>
                    </a:lnTo>
                    <a:lnTo>
                      <a:pt x="265557" y="93154"/>
                    </a:lnTo>
                    <a:lnTo>
                      <a:pt x="67056" y="93154"/>
                    </a:lnTo>
                    <a:lnTo>
                      <a:pt x="67056" y="115348"/>
                    </a:lnTo>
                    <a:close/>
                    <a:moveTo>
                      <a:pt x="210026" y="139732"/>
                    </a:moveTo>
                    <a:lnTo>
                      <a:pt x="0" y="139732"/>
                    </a:lnTo>
                    <a:lnTo>
                      <a:pt x="0" y="161925"/>
                    </a:lnTo>
                    <a:lnTo>
                      <a:pt x="210122" y="161925"/>
                    </a:lnTo>
                    <a:lnTo>
                      <a:pt x="210122" y="139732"/>
                    </a:lnTo>
                    <a:close/>
                    <a:moveTo>
                      <a:pt x="281369" y="115348"/>
                    </a:moveTo>
                    <a:lnTo>
                      <a:pt x="456724" y="115348"/>
                    </a:lnTo>
                    <a:lnTo>
                      <a:pt x="456724" y="93154"/>
                    </a:lnTo>
                    <a:lnTo>
                      <a:pt x="281369" y="93154"/>
                    </a:lnTo>
                    <a:lnTo>
                      <a:pt x="281369" y="115348"/>
                    </a:lnTo>
                    <a:close/>
                    <a:moveTo>
                      <a:pt x="124397" y="68771"/>
                    </a:moveTo>
                    <a:lnTo>
                      <a:pt x="456629" y="68771"/>
                    </a:lnTo>
                    <a:lnTo>
                      <a:pt x="456629" y="46577"/>
                    </a:lnTo>
                    <a:lnTo>
                      <a:pt x="124397" y="46577"/>
                    </a:lnTo>
                    <a:lnTo>
                      <a:pt x="124397" y="68771"/>
                    </a:lnTo>
                    <a:close/>
                    <a:moveTo>
                      <a:pt x="390144" y="0"/>
                    </a:moveTo>
                    <a:lnTo>
                      <a:pt x="390144" y="22193"/>
                    </a:lnTo>
                    <a:lnTo>
                      <a:pt x="456629" y="22193"/>
                    </a:lnTo>
                    <a:lnTo>
                      <a:pt x="456629" y="0"/>
                    </a:lnTo>
                    <a:lnTo>
                      <a:pt x="390144" y="0"/>
                    </a:lnTo>
                    <a:close/>
                    <a:moveTo>
                      <a:pt x="403289" y="162020"/>
                    </a:moveTo>
                    <a:lnTo>
                      <a:pt x="456629" y="162020"/>
                    </a:lnTo>
                    <a:lnTo>
                      <a:pt x="456629" y="139827"/>
                    </a:lnTo>
                    <a:lnTo>
                      <a:pt x="403289" y="139827"/>
                    </a:lnTo>
                    <a:lnTo>
                      <a:pt x="403289" y="162020"/>
                    </a:lnTo>
                    <a:close/>
                    <a:moveTo>
                      <a:pt x="153734" y="208597"/>
                    </a:moveTo>
                    <a:lnTo>
                      <a:pt x="284893" y="208597"/>
                    </a:lnTo>
                    <a:lnTo>
                      <a:pt x="284893" y="186404"/>
                    </a:lnTo>
                    <a:lnTo>
                      <a:pt x="153734" y="186404"/>
                    </a:lnTo>
                    <a:lnTo>
                      <a:pt x="153734" y="208597"/>
                    </a:lnTo>
                    <a:close/>
                    <a:moveTo>
                      <a:pt x="300704" y="208597"/>
                    </a:moveTo>
                    <a:lnTo>
                      <a:pt x="400622" y="208597"/>
                    </a:lnTo>
                    <a:lnTo>
                      <a:pt x="400622" y="186404"/>
                    </a:lnTo>
                    <a:lnTo>
                      <a:pt x="300704" y="186404"/>
                    </a:lnTo>
                    <a:lnTo>
                      <a:pt x="300704" y="2085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6"/>
              <p:cNvSpPr/>
              <p:nvPr/>
            </p:nvSpPr>
            <p:spPr>
              <a:xfrm>
                <a:off x="972883" y="4426553"/>
                <a:ext cx="452246" cy="230219"/>
              </a:xfrm>
              <a:custGeom>
                <a:avLst/>
                <a:gdLst/>
                <a:ahLst/>
                <a:cxnLst/>
                <a:rect l="l" t="t" r="r" b="b"/>
                <a:pathLst>
                  <a:path w="452246" h="230219" extrusionOk="0">
                    <a:moveTo>
                      <a:pt x="0" y="0"/>
                    </a:moveTo>
                    <a:lnTo>
                      <a:pt x="452247" y="0"/>
                    </a:lnTo>
                    <a:lnTo>
                      <a:pt x="452247" y="230219"/>
                    </a:lnTo>
                    <a:lnTo>
                      <a:pt x="0" y="230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3" name="Google Shape;853;p26"/>
          <p:cNvGrpSpPr/>
          <p:nvPr/>
        </p:nvGrpSpPr>
        <p:grpSpPr>
          <a:xfrm>
            <a:off x="5165167" y="2950875"/>
            <a:ext cx="645598" cy="1166771"/>
            <a:chOff x="5165167" y="2950875"/>
            <a:chExt cx="645598" cy="1166771"/>
          </a:xfrm>
        </p:grpSpPr>
        <p:grpSp>
          <p:nvGrpSpPr>
            <p:cNvPr id="854" name="Google Shape;854;p26"/>
            <p:cNvGrpSpPr/>
            <p:nvPr/>
          </p:nvGrpSpPr>
          <p:grpSpPr>
            <a:xfrm>
              <a:off x="5165167" y="2950875"/>
              <a:ext cx="645598" cy="1166771"/>
              <a:chOff x="1024660" y="3708890"/>
              <a:chExt cx="489423" cy="884520"/>
            </a:xfrm>
          </p:grpSpPr>
          <p:grpSp>
            <p:nvGrpSpPr>
              <p:cNvPr id="855" name="Google Shape;855;p26"/>
              <p:cNvGrpSpPr/>
              <p:nvPr/>
            </p:nvGrpSpPr>
            <p:grpSpPr>
              <a:xfrm>
                <a:off x="1024660" y="3708890"/>
                <a:ext cx="489423" cy="884520"/>
                <a:chOff x="2124551" y="4954047"/>
                <a:chExt cx="587120" cy="1061085"/>
              </a:xfrm>
            </p:grpSpPr>
            <p:sp>
              <p:nvSpPr>
                <p:cNvPr id="856" name="Google Shape;856;p26"/>
                <p:cNvSpPr/>
                <p:nvPr/>
              </p:nvSpPr>
              <p:spPr>
                <a:xfrm>
                  <a:off x="2124551" y="4954047"/>
                  <a:ext cx="587120" cy="106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20" h="1061085" extrusionOk="0">
                      <a:moveTo>
                        <a:pt x="91440" y="0"/>
                      </a:moveTo>
                      <a:lnTo>
                        <a:pt x="495681" y="0"/>
                      </a:lnTo>
                      <a:cubicBezTo>
                        <a:pt x="546163" y="0"/>
                        <a:pt x="587121" y="40958"/>
                        <a:pt x="587121" y="91440"/>
                      </a:cubicBezTo>
                      <a:lnTo>
                        <a:pt x="587121" y="969645"/>
                      </a:lnTo>
                      <a:cubicBezTo>
                        <a:pt x="587121" y="1020128"/>
                        <a:pt x="546163" y="1061085"/>
                        <a:pt x="495681" y="1061085"/>
                      </a:cubicBezTo>
                      <a:lnTo>
                        <a:pt x="91440" y="1061085"/>
                      </a:lnTo>
                      <a:cubicBezTo>
                        <a:pt x="40958" y="1061085"/>
                        <a:pt x="0" y="1020128"/>
                        <a:pt x="0" y="969645"/>
                      </a:cubicBezTo>
                      <a:lnTo>
                        <a:pt x="0" y="91440"/>
                      </a:lnTo>
                      <a:cubicBezTo>
                        <a:pt x="0" y="40958"/>
                        <a:pt x="40958" y="0"/>
                        <a:pt x="9144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26"/>
                <p:cNvSpPr/>
                <p:nvPr/>
              </p:nvSpPr>
              <p:spPr>
                <a:xfrm>
                  <a:off x="2339530" y="4987099"/>
                  <a:ext cx="157162" cy="25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62" h="25527" extrusionOk="0">
                      <a:moveTo>
                        <a:pt x="144399" y="25527"/>
                      </a:moveTo>
                      <a:lnTo>
                        <a:pt x="12764" y="25527"/>
                      </a:lnTo>
                      <a:cubicBezTo>
                        <a:pt x="5715" y="25527"/>
                        <a:pt x="0" y="19812"/>
                        <a:pt x="0" y="12764"/>
                      </a:cubicBezTo>
                      <a:lnTo>
                        <a:pt x="0" y="12764"/>
                      </a:lnTo>
                      <a:cubicBezTo>
                        <a:pt x="0" y="5715"/>
                        <a:pt x="5715" y="0"/>
                        <a:pt x="12764" y="0"/>
                      </a:cubicBezTo>
                      <a:lnTo>
                        <a:pt x="144399" y="0"/>
                      </a:lnTo>
                      <a:cubicBezTo>
                        <a:pt x="151448" y="0"/>
                        <a:pt x="157163" y="5715"/>
                        <a:pt x="157163" y="12764"/>
                      </a:cubicBezTo>
                      <a:lnTo>
                        <a:pt x="157163" y="12764"/>
                      </a:lnTo>
                      <a:cubicBezTo>
                        <a:pt x="157163" y="19812"/>
                        <a:pt x="151448" y="25527"/>
                        <a:pt x="144399" y="255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58" name="Google Shape;858;p26"/>
              <p:cNvSpPr/>
              <p:nvPr/>
            </p:nvSpPr>
            <p:spPr>
              <a:xfrm>
                <a:off x="1059199" y="3818860"/>
                <a:ext cx="419712" cy="647607"/>
              </a:xfrm>
              <a:custGeom>
                <a:avLst/>
                <a:gdLst/>
                <a:ahLst/>
                <a:cxnLst/>
                <a:rect l="l" t="t" r="r" b="b"/>
                <a:pathLst>
                  <a:path w="504158" h="777906" extrusionOk="0">
                    <a:moveTo>
                      <a:pt x="0" y="0"/>
                    </a:moveTo>
                    <a:lnTo>
                      <a:pt x="504158" y="0"/>
                    </a:lnTo>
                    <a:lnTo>
                      <a:pt x="504158" y="777907"/>
                    </a:lnTo>
                    <a:lnTo>
                      <a:pt x="0" y="7779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9" name="Google Shape;859;p26"/>
              <p:cNvGrpSpPr/>
              <p:nvPr/>
            </p:nvGrpSpPr>
            <p:grpSpPr>
              <a:xfrm>
                <a:off x="1108189" y="4182116"/>
                <a:ext cx="322524" cy="131011"/>
                <a:chOff x="2224754" y="5521737"/>
                <a:chExt cx="386905" cy="157163"/>
              </a:xfrm>
            </p:grpSpPr>
            <p:grpSp>
              <p:nvGrpSpPr>
                <p:cNvPr id="860" name="Google Shape;860;p26"/>
                <p:cNvGrpSpPr/>
                <p:nvPr/>
              </p:nvGrpSpPr>
              <p:grpSpPr>
                <a:xfrm>
                  <a:off x="2224754" y="5521737"/>
                  <a:ext cx="386905" cy="157163"/>
                  <a:chOff x="2224754" y="5521737"/>
                  <a:chExt cx="386905" cy="157163"/>
                </a:xfrm>
              </p:grpSpPr>
              <p:grpSp>
                <p:nvGrpSpPr>
                  <p:cNvPr id="861" name="Google Shape;861;p26"/>
                  <p:cNvGrpSpPr/>
                  <p:nvPr/>
                </p:nvGrpSpPr>
                <p:grpSpPr>
                  <a:xfrm>
                    <a:off x="2224754" y="5521737"/>
                    <a:ext cx="386905" cy="65532"/>
                    <a:chOff x="2224754" y="5521737"/>
                    <a:chExt cx="386905" cy="65532"/>
                  </a:xfrm>
                </p:grpSpPr>
                <p:sp>
                  <p:nvSpPr>
                    <p:cNvPr id="862" name="Google Shape;862;p26"/>
                    <p:cNvSpPr/>
                    <p:nvPr/>
                  </p:nvSpPr>
                  <p:spPr>
                    <a:xfrm>
                      <a:off x="2224754" y="5521737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3" name="Google Shape;863;p26"/>
                    <p:cNvSpPr/>
                    <p:nvPr/>
                  </p:nvSpPr>
                  <p:spPr>
                    <a:xfrm>
                      <a:off x="2237422" y="5534405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864" name="Google Shape;864;p26"/>
                  <p:cNvGrpSpPr/>
                  <p:nvPr/>
                </p:nvGrpSpPr>
                <p:grpSpPr>
                  <a:xfrm>
                    <a:off x="2224754" y="5613368"/>
                    <a:ext cx="386905" cy="65532"/>
                    <a:chOff x="2224754" y="5613368"/>
                    <a:chExt cx="386905" cy="65532"/>
                  </a:xfrm>
                </p:grpSpPr>
                <p:sp>
                  <p:nvSpPr>
                    <p:cNvPr id="865" name="Google Shape;865;p26"/>
                    <p:cNvSpPr/>
                    <p:nvPr/>
                  </p:nvSpPr>
                  <p:spPr>
                    <a:xfrm>
                      <a:off x="2224754" y="5613368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6" name="Google Shape;866;p26"/>
                    <p:cNvSpPr/>
                    <p:nvPr/>
                  </p:nvSpPr>
                  <p:spPr>
                    <a:xfrm>
                      <a:off x="2237422" y="5626036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867" name="Google Shape;867;p26"/>
                <p:cNvGrpSpPr/>
                <p:nvPr/>
              </p:nvGrpSpPr>
              <p:grpSpPr>
                <a:xfrm>
                  <a:off x="2336863" y="5554217"/>
                  <a:ext cx="177355" cy="15050"/>
                  <a:chOff x="2336863" y="5554217"/>
                  <a:chExt cx="177355" cy="15050"/>
                </a:xfrm>
              </p:grpSpPr>
              <p:sp>
                <p:nvSpPr>
                  <p:cNvPr id="868" name="Google Shape;868;p26"/>
                  <p:cNvSpPr/>
                  <p:nvPr/>
                </p:nvSpPr>
                <p:spPr>
                  <a:xfrm>
                    <a:off x="233686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1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9" name="Google Shape;869;p26"/>
                  <p:cNvSpPr/>
                  <p:nvPr/>
                </p:nvSpPr>
                <p:spPr>
                  <a:xfrm>
                    <a:off x="2377440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0" name="Google Shape;870;p26"/>
                  <p:cNvSpPr/>
                  <p:nvPr/>
                </p:nvSpPr>
                <p:spPr>
                  <a:xfrm>
                    <a:off x="2418016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1" name="Google Shape;871;p26"/>
                  <p:cNvSpPr/>
                  <p:nvPr/>
                </p:nvSpPr>
                <p:spPr>
                  <a:xfrm>
                    <a:off x="245859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0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2" name="Google Shape;872;p26"/>
                  <p:cNvSpPr/>
                  <p:nvPr/>
                </p:nvSpPr>
                <p:spPr>
                  <a:xfrm>
                    <a:off x="2499169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73" name="Google Shape;873;p26"/>
                <p:cNvGrpSpPr/>
                <p:nvPr/>
              </p:nvGrpSpPr>
              <p:grpSpPr>
                <a:xfrm>
                  <a:off x="2336863" y="5641848"/>
                  <a:ext cx="177355" cy="15049"/>
                  <a:chOff x="2336863" y="5641848"/>
                  <a:chExt cx="177355" cy="15049"/>
                </a:xfrm>
              </p:grpSpPr>
              <p:sp>
                <p:nvSpPr>
                  <p:cNvPr id="874" name="Google Shape;874;p26"/>
                  <p:cNvSpPr/>
                  <p:nvPr/>
                </p:nvSpPr>
                <p:spPr>
                  <a:xfrm>
                    <a:off x="2336863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5" name="Google Shape;875;p26"/>
                  <p:cNvSpPr/>
                  <p:nvPr/>
                </p:nvSpPr>
                <p:spPr>
                  <a:xfrm>
                    <a:off x="2377440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6" name="Google Shape;876;p26"/>
                  <p:cNvSpPr/>
                  <p:nvPr/>
                </p:nvSpPr>
                <p:spPr>
                  <a:xfrm>
                    <a:off x="2418016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7" name="Google Shape;877;p26"/>
                  <p:cNvSpPr/>
                  <p:nvPr/>
                </p:nvSpPr>
                <p:spPr>
                  <a:xfrm>
                    <a:off x="2458592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8" name="Google Shape;878;p26"/>
                  <p:cNvSpPr/>
                  <p:nvPr/>
                </p:nvSpPr>
                <p:spPr>
                  <a:xfrm>
                    <a:off x="2499169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79" name="Google Shape;879;p26"/>
              <p:cNvGrpSpPr/>
              <p:nvPr/>
            </p:nvGrpSpPr>
            <p:grpSpPr>
              <a:xfrm>
                <a:off x="1161625" y="3903897"/>
                <a:ext cx="215413" cy="215333"/>
                <a:chOff x="2288857" y="5187981"/>
                <a:chExt cx="258413" cy="258317"/>
              </a:xfrm>
            </p:grpSpPr>
            <p:sp>
              <p:nvSpPr>
                <p:cNvPr id="880" name="Google Shape;880;p26"/>
                <p:cNvSpPr/>
                <p:nvPr/>
              </p:nvSpPr>
              <p:spPr>
                <a:xfrm>
                  <a:off x="2288857" y="5187981"/>
                  <a:ext cx="258413" cy="258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13" h="258317" extrusionOk="0">
                      <a:moveTo>
                        <a:pt x="258413" y="129159"/>
                      </a:moveTo>
                      <a:cubicBezTo>
                        <a:pt x="258413" y="159544"/>
                        <a:pt x="247936" y="187452"/>
                        <a:pt x="230410" y="209454"/>
                      </a:cubicBezTo>
                      <a:cubicBezTo>
                        <a:pt x="206692" y="239268"/>
                        <a:pt x="170212" y="258318"/>
                        <a:pt x="129159" y="258318"/>
                      </a:cubicBezTo>
                      <a:cubicBezTo>
                        <a:pt x="88106" y="258318"/>
                        <a:pt x="51625" y="239268"/>
                        <a:pt x="28004" y="209454"/>
                      </a:cubicBezTo>
                      <a:cubicBezTo>
                        <a:pt x="27337" y="208597"/>
                        <a:pt x="26670" y="207740"/>
                        <a:pt x="26003" y="206788"/>
                      </a:cubicBezTo>
                      <a:cubicBezTo>
                        <a:pt x="9716" y="185166"/>
                        <a:pt x="0" y="158305"/>
                        <a:pt x="0" y="129159"/>
                      </a:cubicBezTo>
                      <a:cubicBezTo>
                        <a:pt x="0" y="57817"/>
                        <a:pt x="57817" y="0"/>
                        <a:pt x="129159" y="0"/>
                      </a:cubicBezTo>
                      <a:cubicBezTo>
                        <a:pt x="176784" y="0"/>
                        <a:pt x="218313" y="25717"/>
                        <a:pt x="240697" y="64008"/>
                      </a:cubicBezTo>
                      <a:cubicBezTo>
                        <a:pt x="251936" y="83153"/>
                        <a:pt x="258318" y="105442"/>
                        <a:pt x="258318" y="1291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26"/>
                <p:cNvSpPr/>
                <p:nvPr/>
              </p:nvSpPr>
              <p:spPr>
                <a:xfrm>
                  <a:off x="2316956" y="5234082"/>
                  <a:ext cx="202501" cy="212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01" h="212216" extrusionOk="0">
                      <a:moveTo>
                        <a:pt x="202406" y="163353"/>
                      </a:moveTo>
                      <a:cubicBezTo>
                        <a:pt x="178689" y="193167"/>
                        <a:pt x="142208" y="212217"/>
                        <a:pt x="101155" y="212217"/>
                      </a:cubicBezTo>
                      <a:cubicBezTo>
                        <a:pt x="60103" y="212217"/>
                        <a:pt x="23622" y="193167"/>
                        <a:pt x="0" y="163353"/>
                      </a:cubicBezTo>
                      <a:cubicBezTo>
                        <a:pt x="9525" y="122682"/>
                        <a:pt x="42958" y="91249"/>
                        <a:pt x="84677" y="84582"/>
                      </a:cubicBezTo>
                      <a:cubicBezTo>
                        <a:pt x="68675" y="78010"/>
                        <a:pt x="57341" y="62293"/>
                        <a:pt x="57341" y="43910"/>
                      </a:cubicBezTo>
                      <a:cubicBezTo>
                        <a:pt x="57341" y="19717"/>
                        <a:pt x="76962" y="0"/>
                        <a:pt x="101251" y="0"/>
                      </a:cubicBezTo>
                      <a:cubicBezTo>
                        <a:pt x="125539" y="0"/>
                        <a:pt x="145161" y="19717"/>
                        <a:pt x="145161" y="43910"/>
                      </a:cubicBezTo>
                      <a:cubicBezTo>
                        <a:pt x="145161" y="62293"/>
                        <a:pt x="133826" y="78010"/>
                        <a:pt x="117824" y="84582"/>
                      </a:cubicBezTo>
                      <a:cubicBezTo>
                        <a:pt x="159544" y="91249"/>
                        <a:pt x="192976" y="122682"/>
                        <a:pt x="202501" y="16335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82" name="Google Shape;882;p26"/>
            <p:cNvSpPr/>
            <p:nvPr/>
          </p:nvSpPr>
          <p:spPr>
            <a:xfrm>
              <a:off x="5401558" y="4012919"/>
              <a:ext cx="172878" cy="28080"/>
            </a:xfrm>
            <a:custGeom>
              <a:avLst/>
              <a:gdLst/>
              <a:ahLst/>
              <a:cxnLst/>
              <a:rect l="l" t="t" r="r" b="b"/>
              <a:pathLst>
                <a:path w="157162" h="25527" extrusionOk="0">
                  <a:moveTo>
                    <a:pt x="144399" y="25527"/>
                  </a:moveTo>
                  <a:lnTo>
                    <a:pt x="12764" y="25527"/>
                  </a:lnTo>
                  <a:cubicBezTo>
                    <a:pt x="5715" y="25527"/>
                    <a:pt x="0" y="19812"/>
                    <a:pt x="0" y="12764"/>
                  </a:cubicBezTo>
                  <a:lnTo>
                    <a:pt x="0" y="12764"/>
                  </a:lnTo>
                  <a:cubicBezTo>
                    <a:pt x="0" y="5715"/>
                    <a:pt x="5715" y="0"/>
                    <a:pt x="12764" y="0"/>
                  </a:cubicBezTo>
                  <a:lnTo>
                    <a:pt x="144399" y="0"/>
                  </a:lnTo>
                  <a:cubicBezTo>
                    <a:pt x="151448" y="0"/>
                    <a:pt x="157163" y="5715"/>
                    <a:pt x="157163" y="12764"/>
                  </a:cubicBezTo>
                  <a:lnTo>
                    <a:pt x="157163" y="12764"/>
                  </a:lnTo>
                  <a:cubicBezTo>
                    <a:pt x="157163" y="19812"/>
                    <a:pt x="151448" y="25527"/>
                    <a:pt x="144399" y="255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/>
          <p:cNvSpPr/>
          <p:nvPr/>
        </p:nvSpPr>
        <p:spPr>
          <a:xfrm rot="4500170">
            <a:off x="4600402" y="7400"/>
            <a:ext cx="5575737" cy="4867271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29"/>
          <p:cNvSpPr txBox="1">
            <a:spLocks noGrp="1"/>
          </p:cNvSpPr>
          <p:nvPr>
            <p:ph type="title"/>
          </p:nvPr>
        </p:nvSpPr>
        <p:spPr>
          <a:xfrm>
            <a:off x="811975" y="1032900"/>
            <a:ext cx="2804400" cy="10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Franklin Gothic Demi Cond" panose="020B0706030402020204" pitchFamily="34" charset="0"/>
              </a:rPr>
              <a:t>Цель</a:t>
            </a:r>
            <a:endParaRPr dirty="0">
              <a:latin typeface="Franklin Gothic Demi Cond" panose="020B0706030402020204" pitchFamily="34" charset="0"/>
            </a:endParaRPr>
          </a:p>
        </p:txBody>
      </p:sp>
      <p:sp>
        <p:nvSpPr>
          <p:cNvPr id="915" name="Google Shape;915;p29"/>
          <p:cNvSpPr txBox="1">
            <a:spLocks noGrp="1"/>
          </p:cNvSpPr>
          <p:nvPr>
            <p:ph type="subTitle" idx="1"/>
          </p:nvPr>
        </p:nvSpPr>
        <p:spPr>
          <a:xfrm>
            <a:off x="811975" y="2039700"/>
            <a:ext cx="42948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1800" dirty="0">
                <a:latin typeface="Franklin Gothic Demi Cond" panose="020B0706030402020204" pitchFamily="34" charset="0"/>
              </a:rPr>
              <a:t>Разработка интерактивной веб-платформы для эффективного и удобного изучения английского языка</a:t>
            </a:r>
            <a:endParaRPr sz="1800" dirty="0">
              <a:latin typeface="Franklin Gothic Demi Cond" panose="020B0706030402020204" pitchFamily="34" charset="0"/>
            </a:endParaRPr>
          </a:p>
        </p:txBody>
      </p:sp>
      <p:pic>
        <p:nvPicPr>
          <p:cNvPr id="916" name="Google Shape;916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432" r="37002" b="10007"/>
          <a:stretch/>
        </p:blipFill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17" name="Google Shape;917;p29"/>
          <p:cNvGrpSpPr/>
          <p:nvPr/>
        </p:nvGrpSpPr>
        <p:grpSpPr>
          <a:xfrm>
            <a:off x="7875610" y="386631"/>
            <a:ext cx="997823" cy="1575369"/>
            <a:chOff x="7230903" y="4040695"/>
            <a:chExt cx="708279" cy="1118235"/>
          </a:xfrm>
        </p:grpSpPr>
        <p:grpSp>
          <p:nvGrpSpPr>
            <p:cNvPr id="918" name="Google Shape;918;p29"/>
            <p:cNvGrpSpPr/>
            <p:nvPr/>
          </p:nvGrpSpPr>
          <p:grpSpPr>
            <a:xfrm>
              <a:off x="7230903" y="4040695"/>
              <a:ext cx="652843" cy="225742"/>
              <a:chOff x="7230903" y="4040695"/>
              <a:chExt cx="652843" cy="225742"/>
            </a:xfrm>
          </p:grpSpPr>
          <p:sp>
            <p:nvSpPr>
              <p:cNvPr id="919" name="Google Shape;919;p29"/>
              <p:cNvSpPr/>
              <p:nvPr/>
            </p:nvSpPr>
            <p:spPr>
              <a:xfrm>
                <a:off x="7230903" y="4040695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9"/>
              <p:cNvSpPr/>
              <p:nvPr/>
            </p:nvSpPr>
            <p:spPr>
              <a:xfrm>
                <a:off x="7287577" y="4077081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1" name="Google Shape;921;p29"/>
              <p:cNvGrpSpPr/>
              <p:nvPr/>
            </p:nvGrpSpPr>
            <p:grpSpPr>
              <a:xfrm>
                <a:off x="7487126" y="4081367"/>
                <a:ext cx="332041" cy="142684"/>
                <a:chOff x="7487126" y="4081367"/>
                <a:chExt cx="332041" cy="142684"/>
              </a:xfrm>
            </p:grpSpPr>
            <p:sp>
              <p:nvSpPr>
                <p:cNvPr id="922" name="Google Shape;922;p29"/>
                <p:cNvSpPr/>
                <p:nvPr/>
              </p:nvSpPr>
              <p:spPr>
                <a:xfrm>
                  <a:off x="7487126" y="4081367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9"/>
                <p:cNvSpPr/>
                <p:nvPr/>
              </p:nvSpPr>
              <p:spPr>
                <a:xfrm>
                  <a:off x="7487126" y="4122134"/>
                  <a:ext cx="280320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320" h="20383" extrusionOk="0">
                      <a:moveTo>
                        <a:pt x="0" y="0"/>
                      </a:moveTo>
                      <a:lnTo>
                        <a:pt x="280321" y="0"/>
                      </a:lnTo>
                      <a:lnTo>
                        <a:pt x="28032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9"/>
                <p:cNvSpPr/>
                <p:nvPr/>
              </p:nvSpPr>
              <p:spPr>
                <a:xfrm>
                  <a:off x="7487126" y="4162901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9"/>
                <p:cNvSpPr/>
                <p:nvPr/>
              </p:nvSpPr>
              <p:spPr>
                <a:xfrm>
                  <a:off x="7487126" y="4203668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26" name="Google Shape;926;p29"/>
            <p:cNvGrpSpPr/>
            <p:nvPr/>
          </p:nvGrpSpPr>
          <p:grpSpPr>
            <a:xfrm>
              <a:off x="7230903" y="4338161"/>
              <a:ext cx="652843" cy="225742"/>
              <a:chOff x="7230903" y="4338161"/>
              <a:chExt cx="652843" cy="225742"/>
            </a:xfrm>
          </p:grpSpPr>
          <p:sp>
            <p:nvSpPr>
              <p:cNvPr id="927" name="Google Shape;927;p29"/>
              <p:cNvSpPr/>
              <p:nvPr/>
            </p:nvSpPr>
            <p:spPr>
              <a:xfrm>
                <a:off x="7230903" y="4338161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4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4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9"/>
              <p:cNvSpPr/>
              <p:nvPr/>
            </p:nvSpPr>
            <p:spPr>
              <a:xfrm>
                <a:off x="7287577" y="4374737"/>
                <a:ext cx="151161" cy="151066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066" extrusionOk="0">
                    <a:moveTo>
                      <a:pt x="75534" y="151066"/>
                    </a:moveTo>
                    <a:lnTo>
                      <a:pt x="75534" y="151066"/>
                    </a:lnTo>
                    <a:cubicBezTo>
                      <a:pt x="33814" y="151066"/>
                      <a:pt x="0" y="117253"/>
                      <a:pt x="0" y="75533"/>
                    </a:cubicBezTo>
                    <a:lnTo>
                      <a:pt x="0" y="75533"/>
                    </a:lnTo>
                    <a:cubicBezTo>
                      <a:pt x="0" y="33814"/>
                      <a:pt x="33814" y="0"/>
                      <a:pt x="75534" y="0"/>
                    </a:cubicBezTo>
                    <a:lnTo>
                      <a:pt x="75534" y="0"/>
                    </a:lnTo>
                    <a:cubicBezTo>
                      <a:pt x="117253" y="0"/>
                      <a:pt x="151162" y="33814"/>
                      <a:pt x="151162" y="75533"/>
                    </a:cubicBezTo>
                    <a:lnTo>
                      <a:pt x="151162" y="75533"/>
                    </a:lnTo>
                    <a:cubicBezTo>
                      <a:pt x="151162" y="117253"/>
                      <a:pt x="117348" y="151066"/>
                      <a:pt x="75534" y="15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9" name="Google Shape;929;p29"/>
              <p:cNvGrpSpPr/>
              <p:nvPr/>
            </p:nvGrpSpPr>
            <p:grpSpPr>
              <a:xfrm>
                <a:off x="7487126" y="4378833"/>
                <a:ext cx="332041" cy="142684"/>
                <a:chOff x="7487126" y="4378833"/>
                <a:chExt cx="332041" cy="142684"/>
              </a:xfrm>
            </p:grpSpPr>
            <p:sp>
              <p:nvSpPr>
                <p:cNvPr id="930" name="Google Shape;930;p29"/>
                <p:cNvSpPr/>
                <p:nvPr/>
              </p:nvSpPr>
              <p:spPr>
                <a:xfrm>
                  <a:off x="7525512" y="4378833"/>
                  <a:ext cx="29365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55" h="20383" extrusionOk="0">
                      <a:moveTo>
                        <a:pt x="0" y="0"/>
                      </a:moveTo>
                      <a:lnTo>
                        <a:pt x="293656" y="0"/>
                      </a:lnTo>
                      <a:lnTo>
                        <a:pt x="293656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9"/>
                <p:cNvSpPr/>
                <p:nvPr/>
              </p:nvSpPr>
              <p:spPr>
                <a:xfrm>
                  <a:off x="7487126" y="4419600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9"/>
                <p:cNvSpPr/>
                <p:nvPr/>
              </p:nvSpPr>
              <p:spPr>
                <a:xfrm>
                  <a:off x="7563802" y="4460367"/>
                  <a:ext cx="25536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65" h="20383" extrusionOk="0">
                      <a:moveTo>
                        <a:pt x="0" y="0"/>
                      </a:moveTo>
                      <a:lnTo>
                        <a:pt x="255365" y="0"/>
                      </a:lnTo>
                      <a:lnTo>
                        <a:pt x="25536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9"/>
                <p:cNvSpPr/>
                <p:nvPr/>
              </p:nvSpPr>
              <p:spPr>
                <a:xfrm>
                  <a:off x="7487126" y="4501134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34" name="Google Shape;934;p29"/>
            <p:cNvSpPr/>
            <p:nvPr/>
          </p:nvSpPr>
          <p:spPr>
            <a:xfrm>
              <a:off x="7338250" y="4420804"/>
              <a:ext cx="50734" cy="60632"/>
            </a:xfrm>
            <a:custGeom>
              <a:avLst/>
              <a:gdLst/>
              <a:ahLst/>
              <a:cxnLst/>
              <a:rect l="l" t="t" r="r" b="b"/>
              <a:pathLst>
                <a:path w="50734" h="60632" extrusionOk="0">
                  <a:moveTo>
                    <a:pt x="0" y="4892"/>
                  </a:moveTo>
                  <a:lnTo>
                    <a:pt x="0" y="55851"/>
                  </a:lnTo>
                  <a:cubicBezTo>
                    <a:pt x="0" y="59566"/>
                    <a:pt x="4001" y="61851"/>
                    <a:pt x="7239" y="59947"/>
                  </a:cubicBezTo>
                  <a:lnTo>
                    <a:pt x="48387" y="35562"/>
                  </a:lnTo>
                  <a:cubicBezTo>
                    <a:pt x="51435" y="33753"/>
                    <a:pt x="51531" y="29371"/>
                    <a:pt x="48578" y="27371"/>
                  </a:cubicBezTo>
                  <a:lnTo>
                    <a:pt x="7430" y="796"/>
                  </a:lnTo>
                  <a:cubicBezTo>
                    <a:pt x="4191" y="-1299"/>
                    <a:pt x="0" y="987"/>
                    <a:pt x="0" y="4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5" name="Google Shape;935;p29"/>
            <p:cNvGrpSpPr/>
            <p:nvPr/>
          </p:nvGrpSpPr>
          <p:grpSpPr>
            <a:xfrm>
              <a:off x="7230903" y="4635722"/>
              <a:ext cx="652843" cy="225742"/>
              <a:chOff x="7230903" y="4635722"/>
              <a:chExt cx="652843" cy="225742"/>
            </a:xfrm>
          </p:grpSpPr>
          <p:sp>
            <p:nvSpPr>
              <p:cNvPr id="936" name="Google Shape;936;p29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29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8" name="Google Shape;938;p29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939" name="Google Shape;939;p29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9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9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9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43" name="Google Shape;943;p29"/>
            <p:cNvGrpSpPr/>
            <p:nvPr/>
          </p:nvGrpSpPr>
          <p:grpSpPr>
            <a:xfrm>
              <a:off x="7230903" y="4933188"/>
              <a:ext cx="652843" cy="225742"/>
              <a:chOff x="7230903" y="4933188"/>
              <a:chExt cx="652843" cy="225742"/>
            </a:xfrm>
          </p:grpSpPr>
          <p:grpSp>
            <p:nvGrpSpPr>
              <p:cNvPr id="944" name="Google Shape;944;p29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945" name="Google Shape;945;p29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9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47" name="Google Shape;947;p29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948" name="Google Shape;948;p29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9" name="Google Shape;949;p29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0" name="Google Shape;950;p29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1" name="Google Shape;951;p29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52" name="Google Shape;952;p29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3" name="Google Shape;953;p29"/>
            <p:cNvGrpSpPr/>
            <p:nvPr/>
          </p:nvGrpSpPr>
          <p:grpSpPr>
            <a:xfrm>
              <a:off x="7816120" y="4307395"/>
              <a:ext cx="123062" cy="63817"/>
              <a:chOff x="7816120" y="4307395"/>
              <a:chExt cx="123062" cy="63817"/>
            </a:xfrm>
          </p:grpSpPr>
          <p:sp>
            <p:nvSpPr>
              <p:cNvPr id="954" name="Google Shape;954;p29"/>
              <p:cNvSpPr/>
              <p:nvPr/>
            </p:nvSpPr>
            <p:spPr>
              <a:xfrm>
                <a:off x="7816120" y="4307395"/>
                <a:ext cx="123062" cy="63817"/>
              </a:xfrm>
              <a:custGeom>
                <a:avLst/>
                <a:gdLst/>
                <a:ahLst/>
                <a:cxnLst/>
                <a:rect l="l" t="t" r="r" b="b"/>
                <a:pathLst>
                  <a:path w="123062" h="63817" extrusionOk="0">
                    <a:moveTo>
                      <a:pt x="61531" y="63818"/>
                    </a:moveTo>
                    <a:cubicBezTo>
                      <a:pt x="86963" y="63818"/>
                      <a:pt x="109442" y="51245"/>
                      <a:pt x="123063" y="31909"/>
                    </a:cubicBezTo>
                    <a:cubicBezTo>
                      <a:pt x="109442" y="12573"/>
                      <a:pt x="86963" y="0"/>
                      <a:pt x="61531" y="0"/>
                    </a:cubicBezTo>
                    <a:cubicBezTo>
                      <a:pt x="36100" y="0"/>
                      <a:pt x="13621" y="12573"/>
                      <a:pt x="0" y="31909"/>
                    </a:cubicBezTo>
                    <a:cubicBezTo>
                      <a:pt x="13621" y="51245"/>
                      <a:pt x="36100" y="63818"/>
                      <a:pt x="61531" y="638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29"/>
              <p:cNvSpPr/>
              <p:nvPr/>
            </p:nvSpPr>
            <p:spPr>
              <a:xfrm>
                <a:off x="7858029" y="4319682"/>
                <a:ext cx="39242" cy="39243"/>
              </a:xfrm>
              <a:custGeom>
                <a:avLst/>
                <a:gdLst/>
                <a:ahLst/>
                <a:cxnLst/>
                <a:rect l="l" t="t" r="r" b="b"/>
                <a:pathLst>
                  <a:path w="39242" h="39243" extrusionOk="0">
                    <a:moveTo>
                      <a:pt x="39243" y="19622"/>
                    </a:moveTo>
                    <a:cubicBezTo>
                      <a:pt x="39243" y="30458"/>
                      <a:pt x="30458" y="39243"/>
                      <a:pt x="19621" y="39243"/>
                    </a:cubicBezTo>
                    <a:cubicBezTo>
                      <a:pt x="8785" y="39243"/>
                      <a:pt x="0" y="30458"/>
                      <a:pt x="0" y="19622"/>
                    </a:cubicBezTo>
                    <a:cubicBezTo>
                      <a:pt x="0" y="8785"/>
                      <a:pt x="8785" y="0"/>
                      <a:pt x="19621" y="0"/>
                    </a:cubicBezTo>
                    <a:cubicBezTo>
                      <a:pt x="30458" y="0"/>
                      <a:pt x="39243" y="8785"/>
                      <a:pt x="39243" y="196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6" name="Google Shape;956;p29"/>
            <p:cNvGrpSpPr/>
            <p:nvPr/>
          </p:nvGrpSpPr>
          <p:grpSpPr>
            <a:xfrm>
              <a:off x="7816120" y="4892994"/>
              <a:ext cx="123062" cy="79991"/>
              <a:chOff x="7816120" y="4892994"/>
              <a:chExt cx="123062" cy="79991"/>
            </a:xfrm>
          </p:grpSpPr>
          <p:grpSp>
            <p:nvGrpSpPr>
              <p:cNvPr id="957" name="Google Shape;957;p29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958" name="Google Shape;958;p29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9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60" name="Google Shape;960;p29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" name="Google Shape;1791;p46"/>
          <p:cNvGrpSpPr/>
          <p:nvPr/>
        </p:nvGrpSpPr>
        <p:grpSpPr>
          <a:xfrm>
            <a:off x="8304261" y="4438844"/>
            <a:ext cx="654462" cy="535748"/>
            <a:chOff x="7502937" y="524288"/>
            <a:chExt cx="654462" cy="535748"/>
          </a:xfrm>
        </p:grpSpPr>
        <p:grpSp>
          <p:nvGrpSpPr>
            <p:cNvPr id="51" name="Google Shape;1792;p46"/>
            <p:cNvGrpSpPr/>
            <p:nvPr/>
          </p:nvGrpSpPr>
          <p:grpSpPr>
            <a:xfrm>
              <a:off x="7502937" y="524288"/>
              <a:ext cx="654462" cy="535748"/>
              <a:chOff x="7502937" y="524288"/>
              <a:chExt cx="654462" cy="535748"/>
            </a:xfrm>
          </p:grpSpPr>
          <p:sp>
            <p:nvSpPr>
              <p:cNvPr id="56" name="Google Shape;1793;p46"/>
              <p:cNvSpPr/>
              <p:nvPr/>
            </p:nvSpPr>
            <p:spPr>
              <a:xfrm rot="-10195540">
                <a:off x="7580346" y="568325"/>
                <a:ext cx="522573" cy="216404"/>
              </a:xfrm>
              <a:custGeom>
                <a:avLst/>
                <a:gdLst/>
                <a:ahLst/>
                <a:cxnLst/>
                <a:rect l="l" t="t" r="r" b="b"/>
                <a:pathLst>
                  <a:path w="522351" h="216312" extrusionOk="0">
                    <a:moveTo>
                      <a:pt x="0" y="0"/>
                    </a:moveTo>
                    <a:lnTo>
                      <a:pt x="522351" y="0"/>
                    </a:lnTo>
                    <a:lnTo>
                      <a:pt x="522351" y="216313"/>
                    </a:lnTo>
                    <a:lnTo>
                      <a:pt x="0" y="21631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794;p46"/>
              <p:cNvSpPr/>
              <p:nvPr/>
            </p:nvSpPr>
            <p:spPr>
              <a:xfrm rot="10800000">
                <a:off x="7576185" y="585692"/>
                <a:ext cx="522350" cy="216312"/>
              </a:xfrm>
              <a:custGeom>
                <a:avLst/>
                <a:gdLst/>
                <a:ahLst/>
                <a:cxnLst/>
                <a:rect l="l" t="t" r="r" b="b"/>
                <a:pathLst>
                  <a:path w="522350" h="216312" extrusionOk="0">
                    <a:moveTo>
                      <a:pt x="0" y="0"/>
                    </a:moveTo>
                    <a:lnTo>
                      <a:pt x="522351" y="0"/>
                    </a:lnTo>
                    <a:lnTo>
                      <a:pt x="522351" y="216313"/>
                    </a:lnTo>
                    <a:lnTo>
                      <a:pt x="0" y="21631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1795;p46"/>
              <p:cNvSpPr/>
              <p:nvPr/>
            </p:nvSpPr>
            <p:spPr>
              <a:xfrm rot="10533442">
                <a:off x="7589040" y="638013"/>
                <a:ext cx="488498" cy="185355"/>
              </a:xfrm>
              <a:custGeom>
                <a:avLst/>
                <a:gdLst/>
                <a:ahLst/>
                <a:cxnLst/>
                <a:rect l="l" t="t" r="r" b="b"/>
                <a:pathLst>
                  <a:path w="488251" h="185261" extrusionOk="0">
                    <a:moveTo>
                      <a:pt x="0" y="0"/>
                    </a:moveTo>
                    <a:lnTo>
                      <a:pt x="488251" y="0"/>
                    </a:lnTo>
                    <a:lnTo>
                      <a:pt x="488251" y="185261"/>
                    </a:lnTo>
                    <a:lnTo>
                      <a:pt x="0" y="18526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796;p46"/>
              <p:cNvSpPr/>
              <p:nvPr/>
            </p:nvSpPr>
            <p:spPr>
              <a:xfrm>
                <a:off x="7502937" y="619886"/>
                <a:ext cx="654462" cy="440150"/>
              </a:xfrm>
              <a:custGeom>
                <a:avLst/>
                <a:gdLst/>
                <a:ahLst/>
                <a:cxnLst/>
                <a:rect l="l" t="t" r="r" b="b"/>
                <a:pathLst>
                  <a:path w="654462" h="440150" extrusionOk="0">
                    <a:moveTo>
                      <a:pt x="204502" y="11430"/>
                    </a:moveTo>
                    <a:lnTo>
                      <a:pt x="254794" y="61722"/>
                    </a:lnTo>
                    <a:cubicBezTo>
                      <a:pt x="262128" y="69056"/>
                      <a:pt x="272034" y="73152"/>
                      <a:pt x="282321" y="73152"/>
                    </a:cubicBezTo>
                    <a:lnTo>
                      <a:pt x="615506" y="73152"/>
                    </a:lnTo>
                    <a:cubicBezTo>
                      <a:pt x="637032" y="73152"/>
                      <a:pt x="654463" y="90583"/>
                      <a:pt x="654463" y="112109"/>
                    </a:cubicBezTo>
                    <a:lnTo>
                      <a:pt x="654463" y="401193"/>
                    </a:lnTo>
                    <a:cubicBezTo>
                      <a:pt x="654463" y="422720"/>
                      <a:pt x="637032" y="440150"/>
                      <a:pt x="615506" y="440150"/>
                    </a:cubicBezTo>
                    <a:lnTo>
                      <a:pt x="38957" y="440150"/>
                    </a:lnTo>
                    <a:cubicBezTo>
                      <a:pt x="17431" y="440150"/>
                      <a:pt x="0" y="422720"/>
                      <a:pt x="0" y="401193"/>
                    </a:cubicBezTo>
                    <a:lnTo>
                      <a:pt x="0" y="38957"/>
                    </a:lnTo>
                    <a:cubicBezTo>
                      <a:pt x="0" y="17431"/>
                      <a:pt x="17431" y="0"/>
                      <a:pt x="38957" y="0"/>
                    </a:cubicBezTo>
                    <a:lnTo>
                      <a:pt x="176974" y="0"/>
                    </a:lnTo>
                    <a:cubicBezTo>
                      <a:pt x="187262" y="0"/>
                      <a:pt x="197167" y="4096"/>
                      <a:pt x="204502" y="114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b="1" dirty="0" smtClean="0">
                    <a:solidFill>
                      <a:schemeClr val="bg1"/>
                    </a:solidFill>
                    <a:latin typeface="Franklin Gothic Demi Cond" panose="020B0706030402020204" pitchFamily="34" charset="0"/>
                    <a:ea typeface="DFPOP1-W9" panose="02010609010101010101" pitchFamily="1" charset="-128"/>
                    <a:cs typeface="Calibri"/>
                    <a:sym typeface="Calibri"/>
                  </a:rPr>
                  <a:t>1</a:t>
                </a:r>
                <a:endParaRPr sz="1800" b="1" dirty="0">
                  <a:solidFill>
                    <a:schemeClr val="bg1"/>
                  </a:solidFill>
                  <a:latin typeface="Digital-7 Mono" panose="02000000000000000000" pitchFamily="2" charset="0"/>
                  <a:ea typeface="DFPOP1-W9" panose="02010609010101010101" pitchFamily="1" charset="-128"/>
                  <a:cs typeface="Calibri"/>
                  <a:sym typeface="Calibri"/>
                </a:endParaRPr>
              </a:p>
            </p:txBody>
          </p:sp>
        </p:grpSp>
        <p:grpSp>
          <p:nvGrpSpPr>
            <p:cNvPr id="52" name="Google Shape;1797;p46"/>
            <p:cNvGrpSpPr/>
            <p:nvPr/>
          </p:nvGrpSpPr>
          <p:grpSpPr>
            <a:xfrm>
              <a:off x="7971282" y="953643"/>
              <a:ext cx="120491" cy="46004"/>
              <a:chOff x="7971282" y="953643"/>
              <a:chExt cx="120491" cy="46004"/>
            </a:xfrm>
          </p:grpSpPr>
          <p:sp>
            <p:nvSpPr>
              <p:cNvPr id="54" name="Google Shape;1798;p46"/>
              <p:cNvSpPr/>
              <p:nvPr/>
            </p:nvSpPr>
            <p:spPr>
              <a:xfrm>
                <a:off x="7971282" y="983265"/>
                <a:ext cx="88773" cy="16382"/>
              </a:xfrm>
              <a:custGeom>
                <a:avLst/>
                <a:gdLst/>
                <a:ahLst/>
                <a:cxnLst/>
                <a:rect l="l" t="t" r="r" b="b"/>
                <a:pathLst>
                  <a:path w="88773" h="16382" extrusionOk="0">
                    <a:moveTo>
                      <a:pt x="0" y="0"/>
                    </a:moveTo>
                    <a:lnTo>
                      <a:pt x="88773" y="0"/>
                    </a:lnTo>
                    <a:lnTo>
                      <a:pt x="88773" y="16383"/>
                    </a:lnTo>
                    <a:lnTo>
                      <a:pt x="0" y="1638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1799;p46"/>
              <p:cNvSpPr/>
              <p:nvPr/>
            </p:nvSpPr>
            <p:spPr>
              <a:xfrm>
                <a:off x="7971282" y="953643"/>
                <a:ext cx="120491" cy="16382"/>
              </a:xfrm>
              <a:custGeom>
                <a:avLst/>
                <a:gdLst/>
                <a:ahLst/>
                <a:cxnLst/>
                <a:rect l="l" t="t" r="r" b="b"/>
                <a:pathLst>
                  <a:path w="120491" h="16382" extrusionOk="0">
                    <a:moveTo>
                      <a:pt x="0" y="0"/>
                    </a:moveTo>
                    <a:lnTo>
                      <a:pt x="120492" y="0"/>
                    </a:lnTo>
                    <a:lnTo>
                      <a:pt x="120492" y="16383"/>
                    </a:lnTo>
                    <a:lnTo>
                      <a:pt x="0" y="1638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" name="Google Shape;1800;p46"/>
            <p:cNvSpPr/>
            <p:nvPr/>
          </p:nvSpPr>
          <p:spPr>
            <a:xfrm>
              <a:off x="8085677" y="725805"/>
              <a:ext cx="40005" cy="40004"/>
            </a:xfrm>
            <a:custGeom>
              <a:avLst/>
              <a:gdLst/>
              <a:ahLst/>
              <a:cxnLst/>
              <a:rect l="l" t="t" r="r" b="b"/>
              <a:pathLst>
                <a:path w="40005" h="40004" extrusionOk="0">
                  <a:moveTo>
                    <a:pt x="40005" y="20002"/>
                  </a:moveTo>
                  <a:cubicBezTo>
                    <a:pt x="40005" y="31051"/>
                    <a:pt x="31052" y="40005"/>
                    <a:pt x="20002" y="40005"/>
                  </a:cubicBezTo>
                  <a:cubicBezTo>
                    <a:pt x="8954" y="40005"/>
                    <a:pt x="0" y="31051"/>
                    <a:pt x="0" y="20002"/>
                  </a:cubicBezTo>
                  <a:cubicBezTo>
                    <a:pt x="0" y="8953"/>
                    <a:pt x="8954" y="0"/>
                    <a:pt x="20002" y="0"/>
                  </a:cubicBezTo>
                  <a:cubicBezTo>
                    <a:pt x="31052" y="0"/>
                    <a:pt x="40005" y="8953"/>
                    <a:pt x="40005" y="200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Demi Cond" panose="020B0706030402020204" pitchFamily="34" charset="0"/>
              </a:rPr>
              <a:t>З</a:t>
            </a:r>
            <a:r>
              <a:rPr lang="ru-RU" dirty="0" smtClean="0">
                <a:latin typeface="Franklin Gothic Demi Cond" panose="020B0706030402020204" pitchFamily="34" charset="0"/>
              </a:rPr>
              <a:t>адачи</a:t>
            </a:r>
            <a:endParaRPr dirty="0">
              <a:latin typeface="Franklin Gothic Demi Cond" panose="020B0706030402020204" pitchFamily="34" charset="0"/>
            </a:endParaRPr>
          </a:p>
        </p:txBody>
      </p:sp>
      <p:sp>
        <p:nvSpPr>
          <p:cNvPr id="897" name="Google Shape;897;p28"/>
          <p:cNvSpPr txBox="1">
            <a:spLocks noGrp="1"/>
          </p:cNvSpPr>
          <p:nvPr>
            <p:ph type="title" idx="2"/>
          </p:nvPr>
        </p:nvSpPr>
        <p:spPr>
          <a:xfrm>
            <a:off x="733625" y="123404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99" name="Google Shape;899;p28"/>
          <p:cNvSpPr txBox="1">
            <a:spLocks noGrp="1"/>
          </p:cNvSpPr>
          <p:nvPr>
            <p:ph type="title" idx="4"/>
          </p:nvPr>
        </p:nvSpPr>
        <p:spPr>
          <a:xfrm>
            <a:off x="3678330" y="123404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01" name="Google Shape;901;p28"/>
          <p:cNvSpPr txBox="1">
            <a:spLocks noGrp="1"/>
          </p:cNvSpPr>
          <p:nvPr>
            <p:ph type="title" idx="6"/>
          </p:nvPr>
        </p:nvSpPr>
        <p:spPr>
          <a:xfrm>
            <a:off x="6255685" y="123404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03" name="Google Shape;903;p28"/>
          <p:cNvSpPr txBox="1">
            <a:spLocks noGrp="1"/>
          </p:cNvSpPr>
          <p:nvPr>
            <p:ph type="subTitle" idx="1"/>
          </p:nvPr>
        </p:nvSpPr>
        <p:spPr>
          <a:xfrm>
            <a:off x="733624" y="1914870"/>
            <a:ext cx="2556421" cy="2503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>
                <a:latin typeface="MS Reference Sans Serif" panose="020B0604030504040204" pitchFamily="34" charset="0"/>
              </a:rPr>
              <a:t>Реализовать ключевые функции </a:t>
            </a:r>
            <a:r>
              <a:rPr lang="ru-RU" dirty="0" smtClean="0">
                <a:latin typeface="MS Reference Sans Serif" panose="020B0604030504040204" pitchFamily="34" charset="0"/>
              </a:rPr>
              <a:t>сайта</a:t>
            </a:r>
            <a:endParaRPr dirty="0">
              <a:latin typeface="MS Reference Sans Serif" panose="020B0604030504040204" pitchFamily="34" charset="0"/>
            </a:endParaRPr>
          </a:p>
        </p:txBody>
      </p:sp>
      <p:sp>
        <p:nvSpPr>
          <p:cNvPr id="904" name="Google Shape;904;p28"/>
          <p:cNvSpPr txBox="1">
            <a:spLocks noGrp="1"/>
          </p:cNvSpPr>
          <p:nvPr>
            <p:ph type="subTitle" idx="8"/>
          </p:nvPr>
        </p:nvSpPr>
        <p:spPr>
          <a:xfrm>
            <a:off x="3419250" y="1912475"/>
            <a:ext cx="270723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>
                <a:latin typeface="MS Reference Sans Serif" panose="020B0604030504040204" pitchFamily="34" charset="0"/>
              </a:rPr>
              <a:t>Разработать удобный и интуитивно понятный интерфейс для пользователей всех уровней.</a:t>
            </a:r>
            <a:endParaRPr dirty="0">
              <a:latin typeface="MS Reference Sans Serif" panose="020B0604030504040204" pitchFamily="34" charset="0"/>
            </a:endParaRPr>
          </a:p>
        </p:txBody>
      </p:sp>
      <p:sp>
        <p:nvSpPr>
          <p:cNvPr id="905" name="Google Shape;905;p28"/>
          <p:cNvSpPr txBox="1">
            <a:spLocks noGrp="1"/>
          </p:cNvSpPr>
          <p:nvPr>
            <p:ph type="subTitle" idx="9"/>
          </p:nvPr>
        </p:nvSpPr>
        <p:spPr>
          <a:xfrm>
            <a:off x="6255684" y="1912475"/>
            <a:ext cx="2705435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>
                <a:latin typeface="MS Reference Sans Serif" panose="020B0604030504040204" pitchFamily="34" charset="0"/>
              </a:rPr>
              <a:t>Определить, какие методы обучения будут использоваться на сайте</a:t>
            </a:r>
            <a:endParaRPr dirty="0">
              <a:latin typeface="MS Reference Sans Serif" panose="020B0604030504040204" pitchFamily="34" charset="0"/>
            </a:endParaRPr>
          </a:p>
        </p:txBody>
      </p:sp>
      <p:grpSp>
        <p:nvGrpSpPr>
          <p:cNvPr id="19" name="Google Shape;1791;p46"/>
          <p:cNvGrpSpPr/>
          <p:nvPr/>
        </p:nvGrpSpPr>
        <p:grpSpPr>
          <a:xfrm>
            <a:off x="8163532" y="4365199"/>
            <a:ext cx="654462" cy="535748"/>
            <a:chOff x="7502937" y="524288"/>
            <a:chExt cx="654462" cy="535748"/>
          </a:xfrm>
        </p:grpSpPr>
        <p:grpSp>
          <p:nvGrpSpPr>
            <p:cNvPr id="20" name="Google Shape;1792;p46"/>
            <p:cNvGrpSpPr/>
            <p:nvPr/>
          </p:nvGrpSpPr>
          <p:grpSpPr>
            <a:xfrm>
              <a:off x="7502937" y="524288"/>
              <a:ext cx="654462" cy="535748"/>
              <a:chOff x="7502937" y="524288"/>
              <a:chExt cx="654462" cy="535748"/>
            </a:xfrm>
          </p:grpSpPr>
          <p:sp>
            <p:nvSpPr>
              <p:cNvPr id="25" name="Google Shape;1793;p46"/>
              <p:cNvSpPr/>
              <p:nvPr/>
            </p:nvSpPr>
            <p:spPr>
              <a:xfrm rot="-10195540">
                <a:off x="7580346" y="568325"/>
                <a:ext cx="522573" cy="216404"/>
              </a:xfrm>
              <a:custGeom>
                <a:avLst/>
                <a:gdLst/>
                <a:ahLst/>
                <a:cxnLst/>
                <a:rect l="l" t="t" r="r" b="b"/>
                <a:pathLst>
                  <a:path w="522351" h="216312" extrusionOk="0">
                    <a:moveTo>
                      <a:pt x="0" y="0"/>
                    </a:moveTo>
                    <a:lnTo>
                      <a:pt x="522351" y="0"/>
                    </a:lnTo>
                    <a:lnTo>
                      <a:pt x="522351" y="216313"/>
                    </a:lnTo>
                    <a:lnTo>
                      <a:pt x="0" y="21631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794;p46"/>
              <p:cNvSpPr/>
              <p:nvPr/>
            </p:nvSpPr>
            <p:spPr>
              <a:xfrm rot="10800000">
                <a:off x="7576185" y="585692"/>
                <a:ext cx="522350" cy="216312"/>
              </a:xfrm>
              <a:custGeom>
                <a:avLst/>
                <a:gdLst/>
                <a:ahLst/>
                <a:cxnLst/>
                <a:rect l="l" t="t" r="r" b="b"/>
                <a:pathLst>
                  <a:path w="522350" h="216312" extrusionOk="0">
                    <a:moveTo>
                      <a:pt x="0" y="0"/>
                    </a:moveTo>
                    <a:lnTo>
                      <a:pt x="522351" y="0"/>
                    </a:lnTo>
                    <a:lnTo>
                      <a:pt x="522351" y="216313"/>
                    </a:lnTo>
                    <a:lnTo>
                      <a:pt x="0" y="21631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795;p46"/>
              <p:cNvSpPr/>
              <p:nvPr/>
            </p:nvSpPr>
            <p:spPr>
              <a:xfrm rot="10533442">
                <a:off x="7589040" y="638013"/>
                <a:ext cx="488498" cy="185355"/>
              </a:xfrm>
              <a:custGeom>
                <a:avLst/>
                <a:gdLst/>
                <a:ahLst/>
                <a:cxnLst/>
                <a:rect l="l" t="t" r="r" b="b"/>
                <a:pathLst>
                  <a:path w="488251" h="185261" extrusionOk="0">
                    <a:moveTo>
                      <a:pt x="0" y="0"/>
                    </a:moveTo>
                    <a:lnTo>
                      <a:pt x="488251" y="0"/>
                    </a:lnTo>
                    <a:lnTo>
                      <a:pt x="488251" y="185261"/>
                    </a:lnTo>
                    <a:lnTo>
                      <a:pt x="0" y="18526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796;p46"/>
              <p:cNvSpPr/>
              <p:nvPr/>
            </p:nvSpPr>
            <p:spPr>
              <a:xfrm>
                <a:off x="7502937" y="619886"/>
                <a:ext cx="654462" cy="440150"/>
              </a:xfrm>
              <a:custGeom>
                <a:avLst/>
                <a:gdLst/>
                <a:ahLst/>
                <a:cxnLst/>
                <a:rect l="l" t="t" r="r" b="b"/>
                <a:pathLst>
                  <a:path w="654462" h="440150" extrusionOk="0">
                    <a:moveTo>
                      <a:pt x="204502" y="11430"/>
                    </a:moveTo>
                    <a:lnTo>
                      <a:pt x="254794" y="61722"/>
                    </a:lnTo>
                    <a:cubicBezTo>
                      <a:pt x="262128" y="69056"/>
                      <a:pt x="272034" y="73152"/>
                      <a:pt x="282321" y="73152"/>
                    </a:cubicBezTo>
                    <a:lnTo>
                      <a:pt x="615506" y="73152"/>
                    </a:lnTo>
                    <a:cubicBezTo>
                      <a:pt x="637032" y="73152"/>
                      <a:pt x="654463" y="90583"/>
                      <a:pt x="654463" y="112109"/>
                    </a:cubicBezTo>
                    <a:lnTo>
                      <a:pt x="654463" y="401193"/>
                    </a:lnTo>
                    <a:cubicBezTo>
                      <a:pt x="654463" y="422720"/>
                      <a:pt x="637032" y="440150"/>
                      <a:pt x="615506" y="440150"/>
                    </a:cubicBezTo>
                    <a:lnTo>
                      <a:pt x="38957" y="440150"/>
                    </a:lnTo>
                    <a:cubicBezTo>
                      <a:pt x="17431" y="440150"/>
                      <a:pt x="0" y="422720"/>
                      <a:pt x="0" y="401193"/>
                    </a:cubicBezTo>
                    <a:lnTo>
                      <a:pt x="0" y="38957"/>
                    </a:lnTo>
                    <a:cubicBezTo>
                      <a:pt x="0" y="17431"/>
                      <a:pt x="17431" y="0"/>
                      <a:pt x="38957" y="0"/>
                    </a:cubicBezTo>
                    <a:lnTo>
                      <a:pt x="176974" y="0"/>
                    </a:lnTo>
                    <a:cubicBezTo>
                      <a:pt x="187262" y="0"/>
                      <a:pt x="197167" y="4096"/>
                      <a:pt x="204502" y="114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b="1" dirty="0" smtClean="0">
                    <a:solidFill>
                      <a:schemeClr val="bg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1800" b="1" dirty="0">
                  <a:solidFill>
                    <a:schemeClr val="bg1"/>
                  </a:solidFill>
                  <a:latin typeface="Digital-7 Mono" panose="02000000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1797;p46"/>
            <p:cNvGrpSpPr/>
            <p:nvPr/>
          </p:nvGrpSpPr>
          <p:grpSpPr>
            <a:xfrm>
              <a:off x="7971282" y="953643"/>
              <a:ext cx="120491" cy="46004"/>
              <a:chOff x="7971282" y="953643"/>
              <a:chExt cx="120491" cy="46004"/>
            </a:xfrm>
          </p:grpSpPr>
          <p:sp>
            <p:nvSpPr>
              <p:cNvPr id="23" name="Google Shape;1798;p46"/>
              <p:cNvSpPr/>
              <p:nvPr/>
            </p:nvSpPr>
            <p:spPr>
              <a:xfrm>
                <a:off x="7971282" y="983265"/>
                <a:ext cx="88773" cy="16382"/>
              </a:xfrm>
              <a:custGeom>
                <a:avLst/>
                <a:gdLst/>
                <a:ahLst/>
                <a:cxnLst/>
                <a:rect l="l" t="t" r="r" b="b"/>
                <a:pathLst>
                  <a:path w="88773" h="16382" extrusionOk="0">
                    <a:moveTo>
                      <a:pt x="0" y="0"/>
                    </a:moveTo>
                    <a:lnTo>
                      <a:pt x="88773" y="0"/>
                    </a:lnTo>
                    <a:lnTo>
                      <a:pt x="88773" y="16383"/>
                    </a:lnTo>
                    <a:lnTo>
                      <a:pt x="0" y="1638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799;p46"/>
              <p:cNvSpPr/>
              <p:nvPr/>
            </p:nvSpPr>
            <p:spPr>
              <a:xfrm>
                <a:off x="7971282" y="953643"/>
                <a:ext cx="120491" cy="16382"/>
              </a:xfrm>
              <a:custGeom>
                <a:avLst/>
                <a:gdLst/>
                <a:ahLst/>
                <a:cxnLst/>
                <a:rect l="l" t="t" r="r" b="b"/>
                <a:pathLst>
                  <a:path w="120491" h="16382" extrusionOk="0">
                    <a:moveTo>
                      <a:pt x="0" y="0"/>
                    </a:moveTo>
                    <a:lnTo>
                      <a:pt x="120492" y="0"/>
                    </a:lnTo>
                    <a:lnTo>
                      <a:pt x="120492" y="16383"/>
                    </a:lnTo>
                    <a:lnTo>
                      <a:pt x="0" y="1638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" name="Google Shape;1800;p46"/>
            <p:cNvSpPr/>
            <p:nvPr/>
          </p:nvSpPr>
          <p:spPr>
            <a:xfrm>
              <a:off x="8085677" y="725805"/>
              <a:ext cx="40005" cy="40004"/>
            </a:xfrm>
            <a:custGeom>
              <a:avLst/>
              <a:gdLst/>
              <a:ahLst/>
              <a:cxnLst/>
              <a:rect l="l" t="t" r="r" b="b"/>
              <a:pathLst>
                <a:path w="40005" h="40004" extrusionOk="0">
                  <a:moveTo>
                    <a:pt x="40005" y="20002"/>
                  </a:moveTo>
                  <a:cubicBezTo>
                    <a:pt x="40005" y="31051"/>
                    <a:pt x="31052" y="40005"/>
                    <a:pt x="20002" y="40005"/>
                  </a:cubicBezTo>
                  <a:cubicBezTo>
                    <a:pt x="8954" y="40005"/>
                    <a:pt x="0" y="31051"/>
                    <a:pt x="0" y="20002"/>
                  </a:cubicBezTo>
                  <a:cubicBezTo>
                    <a:pt x="0" y="8953"/>
                    <a:pt x="8954" y="0"/>
                    <a:pt x="20002" y="0"/>
                  </a:cubicBezTo>
                  <a:cubicBezTo>
                    <a:pt x="31052" y="0"/>
                    <a:pt x="40005" y="8953"/>
                    <a:pt x="40005" y="200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31"/>
          <p:cNvSpPr txBox="1">
            <a:spLocks noGrp="1"/>
          </p:cNvSpPr>
          <p:nvPr>
            <p:ph type="subTitle" idx="4"/>
          </p:nvPr>
        </p:nvSpPr>
        <p:spPr>
          <a:xfrm>
            <a:off x="1123198" y="2453787"/>
            <a:ext cx="508253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dirty="0" smtClean="0">
                <a:latin typeface="MS Reference Sans Serif" panose="020B0604030504040204" pitchFamily="34" charset="0"/>
              </a:rPr>
              <a:t>Пользователь н</a:t>
            </a:r>
            <a:r>
              <a:rPr lang="ru-RU" dirty="0" smtClean="0">
                <a:latin typeface="MS Reference Sans Serif" panose="020B0604030504040204" pitchFamily="34" charset="0"/>
              </a:rPr>
              <a:t>езарегистрированный</a:t>
            </a:r>
            <a:endParaRPr dirty="0">
              <a:latin typeface="MS Reference Sans Serif" panose="020B0604030504040204" pitchFamily="34" charset="0"/>
            </a:endParaRPr>
          </a:p>
        </p:txBody>
      </p:sp>
      <p:sp>
        <p:nvSpPr>
          <p:cNvPr id="1051" name="Google Shape;105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Franklin Gothic Demi Cond" panose="020B0706030402020204" pitchFamily="34" charset="0"/>
              </a:rPr>
              <a:t>Пользователи системы</a:t>
            </a:r>
            <a:endParaRPr dirty="0">
              <a:latin typeface="Franklin Gothic Demi Cond" panose="020B0706030402020204" pitchFamily="34" charset="0"/>
            </a:endParaRPr>
          </a:p>
        </p:txBody>
      </p:sp>
      <p:sp>
        <p:nvSpPr>
          <p:cNvPr id="1054" name="Google Shape;1054;p31"/>
          <p:cNvSpPr txBox="1">
            <a:spLocks noGrp="1"/>
          </p:cNvSpPr>
          <p:nvPr>
            <p:ph type="subTitle" idx="3"/>
          </p:nvPr>
        </p:nvSpPr>
        <p:spPr>
          <a:xfrm>
            <a:off x="1080536" y="1817200"/>
            <a:ext cx="2074144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MS Reference Sans Serif" panose="020B0604030504040204" pitchFamily="34" charset="0"/>
              </a:rPr>
              <a:t>Администратор</a:t>
            </a:r>
            <a:endParaRPr dirty="0">
              <a:latin typeface="MS Reference Sans Serif" panose="020B0604030504040204" pitchFamily="34" charset="0"/>
            </a:endParaRPr>
          </a:p>
        </p:txBody>
      </p:sp>
      <p:grpSp>
        <p:nvGrpSpPr>
          <p:cNvPr id="1055" name="Google Shape;1055;p31"/>
          <p:cNvGrpSpPr/>
          <p:nvPr/>
        </p:nvGrpSpPr>
        <p:grpSpPr>
          <a:xfrm>
            <a:off x="7658533" y="701383"/>
            <a:ext cx="1187311" cy="624971"/>
            <a:chOff x="3859815" y="2867310"/>
            <a:chExt cx="1262157" cy="664368"/>
          </a:xfrm>
        </p:grpSpPr>
        <p:sp>
          <p:nvSpPr>
            <p:cNvPr id="1056" name="Google Shape;1056;p31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7" name="Google Shape;1057;p31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1058" name="Google Shape;1058;p31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1059" name="Google Shape;1059;p31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1060" name="Google Shape;1060;p31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1" name="Google Shape;1061;p31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2" name="Google Shape;1062;p31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1063" name="Google Shape;1063;p31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31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5" name="Google Shape;1065;p31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1066" name="Google Shape;1066;p31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7" name="Google Shape;1067;p31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068" name="Google Shape;1068;p31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31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" name="Google Shape;10490;p61"/>
          <p:cNvGrpSpPr/>
          <p:nvPr/>
        </p:nvGrpSpPr>
        <p:grpSpPr>
          <a:xfrm>
            <a:off x="3251627" y="1982922"/>
            <a:ext cx="378426" cy="346323"/>
            <a:chOff x="2193077" y="2419971"/>
            <a:chExt cx="378426" cy="346323"/>
          </a:xfrm>
        </p:grpSpPr>
        <p:sp>
          <p:nvSpPr>
            <p:cNvPr id="26" name="Google Shape;10491;p61"/>
            <p:cNvSpPr/>
            <p:nvPr/>
          </p:nvSpPr>
          <p:spPr>
            <a:xfrm>
              <a:off x="2392423" y="2419971"/>
              <a:ext cx="179079" cy="150852"/>
            </a:xfrm>
            <a:custGeom>
              <a:avLst/>
              <a:gdLst/>
              <a:ahLst/>
              <a:cxnLst/>
              <a:rect l="l" t="t" r="r" b="b"/>
              <a:pathLst>
                <a:path w="6839" h="5761" extrusionOk="0">
                  <a:moveTo>
                    <a:pt x="3442" y="1"/>
                  </a:moveTo>
                  <a:cubicBezTo>
                    <a:pt x="3405" y="1"/>
                    <a:pt x="3367" y="1"/>
                    <a:pt x="3330" y="3"/>
                  </a:cubicBezTo>
                  <a:cubicBezTo>
                    <a:pt x="1155" y="98"/>
                    <a:pt x="0" y="2617"/>
                    <a:pt x="1355" y="4324"/>
                  </a:cubicBezTo>
                  <a:lnTo>
                    <a:pt x="1298" y="5527"/>
                  </a:lnTo>
                  <a:cubicBezTo>
                    <a:pt x="1290" y="5661"/>
                    <a:pt x="1394" y="5760"/>
                    <a:pt x="1513" y="5760"/>
                  </a:cubicBezTo>
                  <a:cubicBezTo>
                    <a:pt x="1546" y="5760"/>
                    <a:pt x="1580" y="5753"/>
                    <a:pt x="1613" y="5736"/>
                  </a:cubicBezTo>
                  <a:lnTo>
                    <a:pt x="2710" y="5231"/>
                  </a:lnTo>
                  <a:cubicBezTo>
                    <a:pt x="2949" y="5299"/>
                    <a:pt x="3192" y="5332"/>
                    <a:pt x="3433" y="5332"/>
                  </a:cubicBezTo>
                  <a:cubicBezTo>
                    <a:pt x="4306" y="5332"/>
                    <a:pt x="5147" y="4900"/>
                    <a:pt x="5648" y="4153"/>
                  </a:cubicBezTo>
                  <a:cubicBezTo>
                    <a:pt x="6839" y="2372"/>
                    <a:pt x="5551" y="1"/>
                    <a:pt x="3442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492;p61"/>
            <p:cNvSpPr/>
            <p:nvPr/>
          </p:nvSpPr>
          <p:spPr>
            <a:xfrm>
              <a:off x="2299990" y="2594389"/>
              <a:ext cx="51977" cy="93952"/>
            </a:xfrm>
            <a:custGeom>
              <a:avLst/>
              <a:gdLst/>
              <a:ahLst/>
              <a:cxnLst/>
              <a:rect l="l" t="t" r="r" b="b"/>
              <a:pathLst>
                <a:path w="1985" h="3588" extrusionOk="0">
                  <a:moveTo>
                    <a:pt x="1" y="1"/>
                  </a:moveTo>
                  <a:lnTo>
                    <a:pt x="1" y="2729"/>
                  </a:lnTo>
                  <a:lnTo>
                    <a:pt x="993" y="3588"/>
                  </a:lnTo>
                  <a:lnTo>
                    <a:pt x="1985" y="2729"/>
                  </a:lnTo>
                  <a:lnTo>
                    <a:pt x="1985" y="1"/>
                  </a:ln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493;p61"/>
            <p:cNvSpPr/>
            <p:nvPr/>
          </p:nvSpPr>
          <p:spPr>
            <a:xfrm>
              <a:off x="2193077" y="2652599"/>
              <a:ext cx="265804" cy="113695"/>
            </a:xfrm>
            <a:custGeom>
              <a:avLst/>
              <a:gdLst/>
              <a:ahLst/>
              <a:cxnLst/>
              <a:rect l="l" t="t" r="r" b="b"/>
              <a:pathLst>
                <a:path w="10151" h="4342" extrusionOk="0">
                  <a:moveTo>
                    <a:pt x="4084" y="1"/>
                  </a:moveTo>
                  <a:lnTo>
                    <a:pt x="2471" y="516"/>
                  </a:lnTo>
                  <a:lnTo>
                    <a:pt x="1823" y="726"/>
                  </a:lnTo>
                  <a:cubicBezTo>
                    <a:pt x="735" y="1069"/>
                    <a:pt x="0" y="2080"/>
                    <a:pt x="0" y="3216"/>
                  </a:cubicBezTo>
                  <a:lnTo>
                    <a:pt x="0" y="4112"/>
                  </a:lnTo>
                  <a:cubicBezTo>
                    <a:pt x="0" y="4236"/>
                    <a:pt x="96" y="4341"/>
                    <a:pt x="220" y="4341"/>
                  </a:cubicBezTo>
                  <a:lnTo>
                    <a:pt x="9922" y="4341"/>
                  </a:lnTo>
                  <a:cubicBezTo>
                    <a:pt x="10046" y="4341"/>
                    <a:pt x="10151" y="4236"/>
                    <a:pt x="10151" y="4112"/>
                  </a:cubicBezTo>
                  <a:lnTo>
                    <a:pt x="10151" y="3216"/>
                  </a:lnTo>
                  <a:cubicBezTo>
                    <a:pt x="10151" y="2080"/>
                    <a:pt x="9416" y="1069"/>
                    <a:pt x="8329" y="726"/>
                  </a:cubicBezTo>
                  <a:lnTo>
                    <a:pt x="7680" y="516"/>
                  </a:lnTo>
                  <a:lnTo>
                    <a:pt x="6068" y="1"/>
                  </a:lnTo>
                  <a:lnTo>
                    <a:pt x="5076" y="697"/>
                  </a:lnTo>
                  <a:lnTo>
                    <a:pt x="4084" y="1"/>
                  </a:ln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494;p61"/>
            <p:cNvSpPr/>
            <p:nvPr/>
          </p:nvSpPr>
          <p:spPr>
            <a:xfrm>
              <a:off x="2393916" y="2666084"/>
              <a:ext cx="64965" cy="100210"/>
            </a:xfrm>
            <a:custGeom>
              <a:avLst/>
              <a:gdLst/>
              <a:ahLst/>
              <a:cxnLst/>
              <a:rect l="l" t="t" r="r" b="b"/>
              <a:pathLst>
                <a:path w="2481" h="3827" extrusionOk="0">
                  <a:moveTo>
                    <a:pt x="1" y="1"/>
                  </a:moveTo>
                  <a:lnTo>
                    <a:pt x="497" y="211"/>
                  </a:lnTo>
                  <a:cubicBezTo>
                    <a:pt x="1298" y="554"/>
                    <a:pt x="1851" y="1565"/>
                    <a:pt x="1851" y="2701"/>
                  </a:cubicBezTo>
                  <a:lnTo>
                    <a:pt x="1851" y="3826"/>
                  </a:lnTo>
                  <a:lnTo>
                    <a:pt x="2252" y="3826"/>
                  </a:lnTo>
                  <a:cubicBezTo>
                    <a:pt x="2376" y="3826"/>
                    <a:pt x="2481" y="3721"/>
                    <a:pt x="2481" y="3597"/>
                  </a:cubicBezTo>
                  <a:lnTo>
                    <a:pt x="2481" y="2701"/>
                  </a:lnTo>
                  <a:cubicBezTo>
                    <a:pt x="2481" y="1565"/>
                    <a:pt x="1746" y="554"/>
                    <a:pt x="659" y="21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495;p61"/>
            <p:cNvSpPr/>
            <p:nvPr/>
          </p:nvSpPr>
          <p:spPr>
            <a:xfrm>
              <a:off x="2193077" y="2666346"/>
              <a:ext cx="64729" cy="99948"/>
            </a:xfrm>
            <a:custGeom>
              <a:avLst/>
              <a:gdLst/>
              <a:ahLst/>
              <a:cxnLst/>
              <a:rect l="l" t="t" r="r" b="b"/>
              <a:pathLst>
                <a:path w="2472" h="3817" extrusionOk="0">
                  <a:moveTo>
                    <a:pt x="2471" y="0"/>
                  </a:moveTo>
                  <a:lnTo>
                    <a:pt x="1823" y="201"/>
                  </a:lnTo>
                  <a:cubicBezTo>
                    <a:pt x="735" y="544"/>
                    <a:pt x="0" y="1555"/>
                    <a:pt x="0" y="2691"/>
                  </a:cubicBezTo>
                  <a:lnTo>
                    <a:pt x="0" y="3597"/>
                  </a:lnTo>
                  <a:cubicBezTo>
                    <a:pt x="0" y="3721"/>
                    <a:pt x="96" y="3816"/>
                    <a:pt x="220" y="3816"/>
                  </a:cubicBezTo>
                  <a:lnTo>
                    <a:pt x="630" y="3816"/>
                  </a:lnTo>
                  <a:lnTo>
                    <a:pt x="630" y="2700"/>
                  </a:lnTo>
                  <a:cubicBezTo>
                    <a:pt x="630" y="1555"/>
                    <a:pt x="1174" y="554"/>
                    <a:pt x="1985" y="210"/>
                  </a:cubicBezTo>
                  <a:lnTo>
                    <a:pt x="2471" y="0"/>
                  </a:ln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496;p61"/>
            <p:cNvSpPr/>
            <p:nvPr/>
          </p:nvSpPr>
          <p:spPr>
            <a:xfrm>
              <a:off x="2320231" y="2697742"/>
              <a:ext cx="11521" cy="12333"/>
            </a:xfrm>
            <a:custGeom>
              <a:avLst/>
              <a:gdLst/>
              <a:ahLst/>
              <a:cxnLst/>
              <a:rect l="l" t="t" r="r" b="b"/>
              <a:pathLst>
                <a:path w="440" h="471" extrusionOk="0">
                  <a:moveTo>
                    <a:pt x="220" y="1"/>
                  </a:moveTo>
                  <a:cubicBezTo>
                    <a:pt x="110" y="1"/>
                    <a:pt x="0" y="75"/>
                    <a:pt x="10" y="223"/>
                  </a:cubicBezTo>
                  <a:lnTo>
                    <a:pt x="10" y="270"/>
                  </a:lnTo>
                  <a:cubicBezTo>
                    <a:pt x="10" y="385"/>
                    <a:pt x="105" y="471"/>
                    <a:pt x="220" y="471"/>
                  </a:cubicBezTo>
                  <a:cubicBezTo>
                    <a:pt x="334" y="471"/>
                    <a:pt x="430" y="375"/>
                    <a:pt x="430" y="270"/>
                  </a:cubicBezTo>
                  <a:lnTo>
                    <a:pt x="430" y="223"/>
                  </a:lnTo>
                  <a:cubicBezTo>
                    <a:pt x="439" y="75"/>
                    <a:pt x="329" y="1"/>
                    <a:pt x="220" y="1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497;p61"/>
            <p:cNvSpPr/>
            <p:nvPr/>
          </p:nvSpPr>
          <p:spPr>
            <a:xfrm>
              <a:off x="2320231" y="2716490"/>
              <a:ext cx="11521" cy="12333"/>
            </a:xfrm>
            <a:custGeom>
              <a:avLst/>
              <a:gdLst/>
              <a:ahLst/>
              <a:cxnLst/>
              <a:rect l="l" t="t" r="r" b="b"/>
              <a:pathLst>
                <a:path w="440" h="471" extrusionOk="0">
                  <a:moveTo>
                    <a:pt x="220" y="0"/>
                  </a:moveTo>
                  <a:cubicBezTo>
                    <a:pt x="110" y="0"/>
                    <a:pt x="0" y="74"/>
                    <a:pt x="10" y="222"/>
                  </a:cubicBezTo>
                  <a:lnTo>
                    <a:pt x="10" y="270"/>
                  </a:lnTo>
                  <a:cubicBezTo>
                    <a:pt x="10" y="384"/>
                    <a:pt x="105" y="470"/>
                    <a:pt x="220" y="470"/>
                  </a:cubicBezTo>
                  <a:cubicBezTo>
                    <a:pt x="334" y="470"/>
                    <a:pt x="430" y="384"/>
                    <a:pt x="430" y="270"/>
                  </a:cubicBezTo>
                  <a:lnTo>
                    <a:pt x="430" y="222"/>
                  </a:lnTo>
                  <a:cubicBezTo>
                    <a:pt x="439" y="74"/>
                    <a:pt x="329" y="0"/>
                    <a:pt x="220" y="0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498;p61"/>
            <p:cNvSpPr/>
            <p:nvPr/>
          </p:nvSpPr>
          <p:spPr>
            <a:xfrm>
              <a:off x="2299833" y="2652860"/>
              <a:ext cx="26159" cy="38963"/>
            </a:xfrm>
            <a:custGeom>
              <a:avLst/>
              <a:gdLst/>
              <a:ahLst/>
              <a:cxnLst/>
              <a:rect l="l" t="t" r="r" b="b"/>
              <a:pathLst>
                <a:path w="999" h="1488" extrusionOk="0">
                  <a:moveTo>
                    <a:pt x="7" y="0"/>
                  </a:moveTo>
                  <a:lnTo>
                    <a:pt x="7" y="1269"/>
                  </a:lnTo>
                  <a:cubicBezTo>
                    <a:pt x="0" y="1401"/>
                    <a:pt x="110" y="1487"/>
                    <a:pt x="224" y="1487"/>
                  </a:cubicBezTo>
                  <a:cubicBezTo>
                    <a:pt x="283" y="1487"/>
                    <a:pt x="343" y="1464"/>
                    <a:pt x="388" y="1412"/>
                  </a:cubicBezTo>
                  <a:lnTo>
                    <a:pt x="999" y="69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499;p61"/>
            <p:cNvSpPr/>
            <p:nvPr/>
          </p:nvSpPr>
          <p:spPr>
            <a:xfrm>
              <a:off x="2270768" y="2472001"/>
              <a:ext cx="110448" cy="152030"/>
            </a:xfrm>
            <a:custGeom>
              <a:avLst/>
              <a:gdLst/>
              <a:ahLst/>
              <a:cxnLst/>
              <a:rect l="l" t="t" r="r" b="b"/>
              <a:pathLst>
                <a:path w="4218" h="5806" extrusionOk="0">
                  <a:moveTo>
                    <a:pt x="1641" y="0"/>
                  </a:moveTo>
                  <a:cubicBezTo>
                    <a:pt x="1584" y="0"/>
                    <a:pt x="1517" y="0"/>
                    <a:pt x="1450" y="10"/>
                  </a:cubicBezTo>
                  <a:cubicBezTo>
                    <a:pt x="620" y="105"/>
                    <a:pt x="0" y="811"/>
                    <a:pt x="0" y="1651"/>
                  </a:cubicBezTo>
                  <a:lnTo>
                    <a:pt x="0" y="3330"/>
                  </a:lnTo>
                  <a:cubicBezTo>
                    <a:pt x="0" y="4207"/>
                    <a:pt x="468" y="5018"/>
                    <a:pt x="1221" y="5467"/>
                  </a:cubicBezTo>
                  <a:lnTo>
                    <a:pt x="1527" y="5648"/>
                  </a:lnTo>
                  <a:cubicBezTo>
                    <a:pt x="1708" y="5753"/>
                    <a:pt x="1908" y="5805"/>
                    <a:pt x="2107" y="5805"/>
                  </a:cubicBezTo>
                  <a:cubicBezTo>
                    <a:pt x="2307" y="5805"/>
                    <a:pt x="2505" y="5753"/>
                    <a:pt x="2681" y="5648"/>
                  </a:cubicBezTo>
                  <a:lnTo>
                    <a:pt x="2996" y="5467"/>
                  </a:lnTo>
                  <a:cubicBezTo>
                    <a:pt x="3750" y="5018"/>
                    <a:pt x="4217" y="4198"/>
                    <a:pt x="4217" y="3320"/>
                  </a:cubicBezTo>
                  <a:lnTo>
                    <a:pt x="4217" y="1651"/>
                  </a:lnTo>
                  <a:cubicBezTo>
                    <a:pt x="4217" y="735"/>
                    <a:pt x="3482" y="0"/>
                    <a:pt x="2576" y="0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500;p61"/>
            <p:cNvSpPr/>
            <p:nvPr/>
          </p:nvSpPr>
          <p:spPr>
            <a:xfrm>
              <a:off x="2253145" y="2454745"/>
              <a:ext cx="145301" cy="78293"/>
            </a:xfrm>
            <a:custGeom>
              <a:avLst/>
              <a:gdLst/>
              <a:ahLst/>
              <a:cxnLst/>
              <a:rect l="l" t="t" r="r" b="b"/>
              <a:pathLst>
                <a:path w="5549" h="2990" extrusionOk="0">
                  <a:moveTo>
                    <a:pt x="2228" y="1"/>
                  </a:moveTo>
                  <a:cubicBezTo>
                    <a:pt x="1007" y="1"/>
                    <a:pt x="15" y="993"/>
                    <a:pt x="15" y="2224"/>
                  </a:cubicBezTo>
                  <a:lnTo>
                    <a:pt x="15" y="2768"/>
                  </a:lnTo>
                  <a:cubicBezTo>
                    <a:pt x="1" y="2915"/>
                    <a:pt x="108" y="2989"/>
                    <a:pt x="217" y="2989"/>
                  </a:cubicBezTo>
                  <a:cubicBezTo>
                    <a:pt x="325" y="2989"/>
                    <a:pt x="435" y="2915"/>
                    <a:pt x="425" y="2768"/>
                  </a:cubicBezTo>
                  <a:lnTo>
                    <a:pt x="425" y="2224"/>
                  </a:lnTo>
                  <a:cubicBezTo>
                    <a:pt x="425" y="1222"/>
                    <a:pt x="1236" y="411"/>
                    <a:pt x="2228" y="411"/>
                  </a:cubicBezTo>
                  <a:lnTo>
                    <a:pt x="3325" y="411"/>
                  </a:lnTo>
                  <a:cubicBezTo>
                    <a:pt x="4327" y="411"/>
                    <a:pt x="5138" y="1222"/>
                    <a:pt x="5138" y="2224"/>
                  </a:cubicBezTo>
                  <a:lnTo>
                    <a:pt x="5138" y="2768"/>
                  </a:lnTo>
                  <a:cubicBezTo>
                    <a:pt x="5138" y="2882"/>
                    <a:pt x="5224" y="2977"/>
                    <a:pt x="5338" y="2977"/>
                  </a:cubicBezTo>
                  <a:cubicBezTo>
                    <a:pt x="5453" y="2977"/>
                    <a:pt x="5548" y="2882"/>
                    <a:pt x="5548" y="2768"/>
                  </a:cubicBezTo>
                  <a:lnTo>
                    <a:pt x="5548" y="2224"/>
                  </a:lnTo>
                  <a:cubicBezTo>
                    <a:pt x="5548" y="993"/>
                    <a:pt x="4556" y="1"/>
                    <a:pt x="3325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501;p61"/>
            <p:cNvSpPr/>
            <p:nvPr/>
          </p:nvSpPr>
          <p:spPr>
            <a:xfrm>
              <a:off x="2319236" y="2570352"/>
              <a:ext cx="79210" cy="77534"/>
            </a:xfrm>
            <a:custGeom>
              <a:avLst/>
              <a:gdLst/>
              <a:ahLst/>
              <a:cxnLst/>
              <a:rect l="l" t="t" r="r" b="b"/>
              <a:pathLst>
                <a:path w="3025" h="2961" extrusionOk="0">
                  <a:moveTo>
                    <a:pt x="2819" y="1"/>
                  </a:moveTo>
                  <a:cubicBezTo>
                    <a:pt x="2721" y="1"/>
                    <a:pt x="2624" y="65"/>
                    <a:pt x="2614" y="194"/>
                  </a:cubicBezTo>
                  <a:lnTo>
                    <a:pt x="2614" y="738"/>
                  </a:lnTo>
                  <a:cubicBezTo>
                    <a:pt x="2614" y="1739"/>
                    <a:pt x="1803" y="2550"/>
                    <a:pt x="801" y="2550"/>
                  </a:cubicBezTo>
                  <a:lnTo>
                    <a:pt x="258" y="2550"/>
                  </a:lnTo>
                  <a:cubicBezTo>
                    <a:pt x="0" y="2569"/>
                    <a:pt x="0" y="2941"/>
                    <a:pt x="258" y="2960"/>
                  </a:cubicBezTo>
                  <a:lnTo>
                    <a:pt x="801" y="2960"/>
                  </a:lnTo>
                  <a:cubicBezTo>
                    <a:pt x="2032" y="2960"/>
                    <a:pt x="3024" y="1968"/>
                    <a:pt x="3024" y="738"/>
                  </a:cubicBezTo>
                  <a:lnTo>
                    <a:pt x="3024" y="194"/>
                  </a:lnTo>
                  <a:cubicBezTo>
                    <a:pt x="3015" y="65"/>
                    <a:pt x="2917" y="1"/>
                    <a:pt x="2819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502;p61"/>
            <p:cNvSpPr/>
            <p:nvPr/>
          </p:nvSpPr>
          <p:spPr>
            <a:xfrm>
              <a:off x="2325966" y="2652860"/>
              <a:ext cx="26264" cy="38963"/>
            </a:xfrm>
            <a:custGeom>
              <a:avLst/>
              <a:gdLst/>
              <a:ahLst/>
              <a:cxnLst/>
              <a:rect l="l" t="t" r="r" b="b"/>
              <a:pathLst>
                <a:path w="1003" h="1488" extrusionOk="0">
                  <a:moveTo>
                    <a:pt x="1002" y="0"/>
                  </a:moveTo>
                  <a:lnTo>
                    <a:pt x="1" y="697"/>
                  </a:lnTo>
                  <a:lnTo>
                    <a:pt x="611" y="1412"/>
                  </a:lnTo>
                  <a:cubicBezTo>
                    <a:pt x="657" y="1464"/>
                    <a:pt x="717" y="1487"/>
                    <a:pt x="776" y="1487"/>
                  </a:cubicBezTo>
                  <a:cubicBezTo>
                    <a:pt x="891" y="1487"/>
                    <a:pt x="1002" y="1401"/>
                    <a:pt x="1002" y="1269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503;p61"/>
            <p:cNvSpPr/>
            <p:nvPr/>
          </p:nvSpPr>
          <p:spPr>
            <a:xfrm>
              <a:off x="2363698" y="2721308"/>
              <a:ext cx="54229" cy="20503"/>
            </a:xfrm>
            <a:custGeom>
              <a:avLst/>
              <a:gdLst/>
              <a:ahLst/>
              <a:cxnLst/>
              <a:rect l="l" t="t" r="r" b="b"/>
              <a:pathLst>
                <a:path w="2071" h="783" extrusionOk="0">
                  <a:moveTo>
                    <a:pt x="296" y="0"/>
                  </a:moveTo>
                  <a:cubicBezTo>
                    <a:pt x="134" y="0"/>
                    <a:pt x="0" y="124"/>
                    <a:pt x="0" y="286"/>
                  </a:cubicBezTo>
                  <a:lnTo>
                    <a:pt x="0" y="496"/>
                  </a:lnTo>
                  <a:cubicBezTo>
                    <a:pt x="0" y="649"/>
                    <a:pt x="134" y="782"/>
                    <a:pt x="296" y="782"/>
                  </a:cubicBezTo>
                  <a:lnTo>
                    <a:pt x="1784" y="782"/>
                  </a:lnTo>
                  <a:cubicBezTo>
                    <a:pt x="1937" y="782"/>
                    <a:pt x="2070" y="649"/>
                    <a:pt x="2070" y="496"/>
                  </a:cubicBezTo>
                  <a:lnTo>
                    <a:pt x="2070" y="286"/>
                  </a:lnTo>
                  <a:cubicBezTo>
                    <a:pt x="2070" y="124"/>
                    <a:pt x="1937" y="0"/>
                    <a:pt x="1784" y="0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504;p61"/>
            <p:cNvSpPr/>
            <p:nvPr/>
          </p:nvSpPr>
          <p:spPr>
            <a:xfrm>
              <a:off x="2314732" y="2631127"/>
              <a:ext cx="22493" cy="22493"/>
            </a:xfrm>
            <a:custGeom>
              <a:avLst/>
              <a:gdLst/>
              <a:ahLst/>
              <a:cxnLst/>
              <a:rect l="l" t="t" r="r" b="b"/>
              <a:pathLst>
                <a:path w="859" h="859" extrusionOk="0">
                  <a:moveTo>
                    <a:pt x="430" y="0"/>
                  </a:moveTo>
                  <a:cubicBezTo>
                    <a:pt x="191" y="0"/>
                    <a:pt x="0" y="200"/>
                    <a:pt x="0" y="429"/>
                  </a:cubicBezTo>
                  <a:cubicBezTo>
                    <a:pt x="0" y="668"/>
                    <a:pt x="191" y="859"/>
                    <a:pt x="430" y="859"/>
                  </a:cubicBezTo>
                  <a:cubicBezTo>
                    <a:pt x="668" y="859"/>
                    <a:pt x="859" y="668"/>
                    <a:pt x="859" y="429"/>
                  </a:cubicBezTo>
                  <a:cubicBezTo>
                    <a:pt x="859" y="200"/>
                    <a:pt x="668" y="0"/>
                    <a:pt x="430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505;p61"/>
            <p:cNvSpPr/>
            <p:nvPr/>
          </p:nvSpPr>
          <p:spPr>
            <a:xfrm>
              <a:off x="2270768" y="2472236"/>
              <a:ext cx="37994" cy="49987"/>
            </a:xfrm>
            <a:custGeom>
              <a:avLst/>
              <a:gdLst/>
              <a:ahLst/>
              <a:cxnLst/>
              <a:rect l="l" t="t" r="r" b="b"/>
              <a:pathLst>
                <a:path w="1451" h="1909" extrusionOk="0">
                  <a:moveTo>
                    <a:pt x="1450" y="1"/>
                  </a:moveTo>
                  <a:lnTo>
                    <a:pt x="1450" y="1"/>
                  </a:lnTo>
                  <a:cubicBezTo>
                    <a:pt x="620" y="96"/>
                    <a:pt x="0" y="802"/>
                    <a:pt x="0" y="1642"/>
                  </a:cubicBezTo>
                  <a:lnTo>
                    <a:pt x="0" y="1909"/>
                  </a:lnTo>
                  <a:cubicBezTo>
                    <a:pt x="0" y="1909"/>
                    <a:pt x="1059" y="1584"/>
                    <a:pt x="1450" y="1"/>
                  </a:cubicBezTo>
                  <a:close/>
                </a:path>
              </a:pathLst>
            </a:custGeom>
            <a:solidFill>
              <a:srgbClr val="738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506;p61"/>
            <p:cNvSpPr/>
            <p:nvPr/>
          </p:nvSpPr>
          <p:spPr>
            <a:xfrm>
              <a:off x="2308736" y="2472001"/>
              <a:ext cx="72480" cy="71956"/>
            </a:xfrm>
            <a:custGeom>
              <a:avLst/>
              <a:gdLst/>
              <a:ahLst/>
              <a:cxnLst/>
              <a:rect l="l" t="t" r="r" b="b"/>
              <a:pathLst>
                <a:path w="2768" h="2748" extrusionOk="0">
                  <a:moveTo>
                    <a:pt x="191" y="0"/>
                  </a:moveTo>
                  <a:cubicBezTo>
                    <a:pt x="124" y="0"/>
                    <a:pt x="67" y="0"/>
                    <a:pt x="0" y="10"/>
                  </a:cubicBezTo>
                  <a:cubicBezTo>
                    <a:pt x="0" y="10"/>
                    <a:pt x="287" y="2748"/>
                    <a:pt x="2767" y="2748"/>
                  </a:cubicBezTo>
                  <a:lnTo>
                    <a:pt x="2767" y="1651"/>
                  </a:lnTo>
                  <a:cubicBezTo>
                    <a:pt x="2767" y="735"/>
                    <a:pt x="2032" y="0"/>
                    <a:pt x="1126" y="0"/>
                  </a:cubicBezTo>
                  <a:close/>
                </a:path>
              </a:pathLst>
            </a:custGeom>
            <a:solidFill>
              <a:srgbClr val="738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507;p61"/>
            <p:cNvSpPr/>
            <p:nvPr/>
          </p:nvSpPr>
          <p:spPr>
            <a:xfrm>
              <a:off x="2459614" y="2474567"/>
              <a:ext cx="38492" cy="32915"/>
            </a:xfrm>
            <a:custGeom>
              <a:avLst/>
              <a:gdLst/>
              <a:ahLst/>
              <a:cxnLst/>
              <a:rect l="l" t="t" r="r" b="b"/>
              <a:pathLst>
                <a:path w="1470" h="1257" extrusionOk="0">
                  <a:moveTo>
                    <a:pt x="850" y="417"/>
                  </a:moveTo>
                  <a:cubicBezTo>
                    <a:pt x="964" y="417"/>
                    <a:pt x="1050" y="513"/>
                    <a:pt x="1050" y="627"/>
                  </a:cubicBezTo>
                  <a:cubicBezTo>
                    <a:pt x="1050" y="757"/>
                    <a:pt x="945" y="842"/>
                    <a:pt x="835" y="842"/>
                  </a:cubicBezTo>
                  <a:cubicBezTo>
                    <a:pt x="783" y="842"/>
                    <a:pt x="730" y="823"/>
                    <a:pt x="687" y="780"/>
                  </a:cubicBezTo>
                  <a:cubicBezTo>
                    <a:pt x="554" y="637"/>
                    <a:pt x="659" y="417"/>
                    <a:pt x="850" y="417"/>
                  </a:cubicBezTo>
                  <a:close/>
                  <a:moveTo>
                    <a:pt x="833" y="1"/>
                  </a:moveTo>
                  <a:cubicBezTo>
                    <a:pt x="679" y="1"/>
                    <a:pt x="521" y="59"/>
                    <a:pt x="392" y="188"/>
                  </a:cubicBezTo>
                  <a:cubicBezTo>
                    <a:pt x="1" y="589"/>
                    <a:pt x="287" y="1257"/>
                    <a:pt x="850" y="1257"/>
                  </a:cubicBezTo>
                  <a:cubicBezTo>
                    <a:pt x="1193" y="1247"/>
                    <a:pt x="1470" y="971"/>
                    <a:pt x="1470" y="627"/>
                  </a:cubicBezTo>
                  <a:cubicBezTo>
                    <a:pt x="1463" y="253"/>
                    <a:pt x="1156" y="1"/>
                    <a:pt x="833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508;p61"/>
            <p:cNvSpPr/>
            <p:nvPr/>
          </p:nvSpPr>
          <p:spPr>
            <a:xfrm>
              <a:off x="2437540" y="2448696"/>
              <a:ext cx="88636" cy="84839"/>
            </a:xfrm>
            <a:custGeom>
              <a:avLst/>
              <a:gdLst/>
              <a:ahLst/>
              <a:cxnLst/>
              <a:rect l="l" t="t" r="r" b="b"/>
              <a:pathLst>
                <a:path w="3385" h="3240" extrusionOk="0">
                  <a:moveTo>
                    <a:pt x="1688" y="814"/>
                  </a:moveTo>
                  <a:cubicBezTo>
                    <a:pt x="1757" y="814"/>
                    <a:pt x="1826" y="823"/>
                    <a:pt x="1893" y="843"/>
                  </a:cubicBezTo>
                  <a:cubicBezTo>
                    <a:pt x="1960" y="862"/>
                    <a:pt x="2027" y="890"/>
                    <a:pt x="2084" y="928"/>
                  </a:cubicBezTo>
                  <a:cubicBezTo>
                    <a:pt x="2265" y="1033"/>
                    <a:pt x="2389" y="1205"/>
                    <a:pt x="2446" y="1405"/>
                  </a:cubicBezTo>
                  <a:cubicBezTo>
                    <a:pt x="2484" y="1548"/>
                    <a:pt x="2484" y="1692"/>
                    <a:pt x="2446" y="1825"/>
                  </a:cubicBezTo>
                  <a:cubicBezTo>
                    <a:pt x="2427" y="1892"/>
                    <a:pt x="2408" y="1949"/>
                    <a:pt x="2370" y="2016"/>
                  </a:cubicBezTo>
                  <a:cubicBezTo>
                    <a:pt x="2303" y="2140"/>
                    <a:pt x="2208" y="2235"/>
                    <a:pt x="2084" y="2312"/>
                  </a:cubicBezTo>
                  <a:cubicBezTo>
                    <a:pt x="2027" y="2340"/>
                    <a:pt x="1960" y="2369"/>
                    <a:pt x="1902" y="2388"/>
                  </a:cubicBezTo>
                  <a:cubicBezTo>
                    <a:pt x="1826" y="2407"/>
                    <a:pt x="1759" y="2417"/>
                    <a:pt x="1693" y="2417"/>
                  </a:cubicBezTo>
                  <a:cubicBezTo>
                    <a:pt x="1550" y="2417"/>
                    <a:pt x="1416" y="2378"/>
                    <a:pt x="1301" y="2312"/>
                  </a:cubicBezTo>
                  <a:cubicBezTo>
                    <a:pt x="1120" y="2197"/>
                    <a:pt x="987" y="2025"/>
                    <a:pt x="929" y="1825"/>
                  </a:cubicBezTo>
                  <a:cubicBezTo>
                    <a:pt x="901" y="1692"/>
                    <a:pt x="901" y="1548"/>
                    <a:pt x="929" y="1405"/>
                  </a:cubicBezTo>
                  <a:cubicBezTo>
                    <a:pt x="987" y="1205"/>
                    <a:pt x="1120" y="1033"/>
                    <a:pt x="1301" y="928"/>
                  </a:cubicBezTo>
                  <a:cubicBezTo>
                    <a:pt x="1359" y="890"/>
                    <a:pt x="1416" y="862"/>
                    <a:pt x="1483" y="843"/>
                  </a:cubicBezTo>
                  <a:cubicBezTo>
                    <a:pt x="1550" y="823"/>
                    <a:pt x="1619" y="814"/>
                    <a:pt x="1688" y="814"/>
                  </a:cubicBezTo>
                  <a:close/>
                  <a:moveTo>
                    <a:pt x="1693" y="1"/>
                  </a:moveTo>
                  <a:cubicBezTo>
                    <a:pt x="1592" y="1"/>
                    <a:pt x="1492" y="65"/>
                    <a:pt x="1483" y="194"/>
                  </a:cubicBezTo>
                  <a:lnTo>
                    <a:pt x="1483" y="423"/>
                  </a:lnTo>
                  <a:cubicBezTo>
                    <a:pt x="1311" y="461"/>
                    <a:pt x="1149" y="528"/>
                    <a:pt x="1006" y="633"/>
                  </a:cubicBezTo>
                  <a:lnTo>
                    <a:pt x="853" y="470"/>
                  </a:lnTo>
                  <a:cubicBezTo>
                    <a:pt x="811" y="435"/>
                    <a:pt x="765" y="419"/>
                    <a:pt x="720" y="419"/>
                  </a:cubicBezTo>
                  <a:cubicBezTo>
                    <a:pt x="565" y="419"/>
                    <a:pt x="431" y="608"/>
                    <a:pt x="557" y="757"/>
                  </a:cubicBezTo>
                  <a:lnTo>
                    <a:pt x="720" y="919"/>
                  </a:lnTo>
                  <a:cubicBezTo>
                    <a:pt x="615" y="1071"/>
                    <a:pt x="548" y="1234"/>
                    <a:pt x="519" y="1415"/>
                  </a:cubicBezTo>
                  <a:lnTo>
                    <a:pt x="290" y="1415"/>
                  </a:lnTo>
                  <a:cubicBezTo>
                    <a:pt x="284" y="1415"/>
                    <a:pt x="278" y="1414"/>
                    <a:pt x="272" y="1414"/>
                  </a:cubicBezTo>
                  <a:cubicBezTo>
                    <a:pt x="3" y="1414"/>
                    <a:pt x="0" y="1826"/>
                    <a:pt x="264" y="1826"/>
                  </a:cubicBezTo>
                  <a:cubicBezTo>
                    <a:pt x="273" y="1826"/>
                    <a:pt x="281" y="1826"/>
                    <a:pt x="290" y="1825"/>
                  </a:cubicBezTo>
                  <a:lnTo>
                    <a:pt x="510" y="1825"/>
                  </a:lnTo>
                  <a:cubicBezTo>
                    <a:pt x="538" y="2006"/>
                    <a:pt x="605" y="2178"/>
                    <a:pt x="710" y="2321"/>
                  </a:cubicBezTo>
                  <a:lnTo>
                    <a:pt x="548" y="2483"/>
                  </a:lnTo>
                  <a:cubicBezTo>
                    <a:pt x="381" y="2636"/>
                    <a:pt x="528" y="2854"/>
                    <a:pt x="692" y="2854"/>
                  </a:cubicBezTo>
                  <a:cubicBezTo>
                    <a:pt x="744" y="2854"/>
                    <a:pt x="798" y="2832"/>
                    <a:pt x="844" y="2779"/>
                  </a:cubicBezTo>
                  <a:lnTo>
                    <a:pt x="1006" y="2617"/>
                  </a:lnTo>
                  <a:cubicBezTo>
                    <a:pt x="1149" y="2722"/>
                    <a:pt x="1311" y="2789"/>
                    <a:pt x="1483" y="2817"/>
                  </a:cubicBezTo>
                  <a:lnTo>
                    <a:pt x="1483" y="3046"/>
                  </a:lnTo>
                  <a:cubicBezTo>
                    <a:pt x="1492" y="3175"/>
                    <a:pt x="1590" y="3239"/>
                    <a:pt x="1688" y="3239"/>
                  </a:cubicBezTo>
                  <a:cubicBezTo>
                    <a:pt x="1786" y="3239"/>
                    <a:pt x="1883" y="3175"/>
                    <a:pt x="1893" y="3046"/>
                  </a:cubicBezTo>
                  <a:lnTo>
                    <a:pt x="1893" y="2817"/>
                  </a:lnTo>
                  <a:cubicBezTo>
                    <a:pt x="2065" y="2789"/>
                    <a:pt x="2227" y="2722"/>
                    <a:pt x="2370" y="2617"/>
                  </a:cubicBezTo>
                  <a:lnTo>
                    <a:pt x="2542" y="2779"/>
                  </a:lnTo>
                  <a:cubicBezTo>
                    <a:pt x="2588" y="2832"/>
                    <a:pt x="2641" y="2854"/>
                    <a:pt x="2693" y="2854"/>
                  </a:cubicBezTo>
                  <a:cubicBezTo>
                    <a:pt x="2856" y="2854"/>
                    <a:pt x="3002" y="2636"/>
                    <a:pt x="2828" y="2483"/>
                  </a:cubicBezTo>
                  <a:lnTo>
                    <a:pt x="2675" y="2321"/>
                  </a:lnTo>
                  <a:cubicBezTo>
                    <a:pt x="2771" y="2178"/>
                    <a:pt x="2847" y="2006"/>
                    <a:pt x="2876" y="1825"/>
                  </a:cubicBezTo>
                  <a:lnTo>
                    <a:pt x="3095" y="1825"/>
                  </a:lnTo>
                  <a:cubicBezTo>
                    <a:pt x="3104" y="1826"/>
                    <a:pt x="3113" y="1826"/>
                    <a:pt x="3121" y="1826"/>
                  </a:cubicBezTo>
                  <a:cubicBezTo>
                    <a:pt x="3385" y="1826"/>
                    <a:pt x="3382" y="1414"/>
                    <a:pt x="3113" y="1414"/>
                  </a:cubicBezTo>
                  <a:cubicBezTo>
                    <a:pt x="3107" y="1414"/>
                    <a:pt x="3101" y="1415"/>
                    <a:pt x="3095" y="1415"/>
                  </a:cubicBezTo>
                  <a:lnTo>
                    <a:pt x="2866" y="1415"/>
                  </a:lnTo>
                  <a:cubicBezTo>
                    <a:pt x="2837" y="1234"/>
                    <a:pt x="2771" y="1062"/>
                    <a:pt x="2666" y="919"/>
                  </a:cubicBezTo>
                  <a:lnTo>
                    <a:pt x="2828" y="757"/>
                  </a:lnTo>
                  <a:cubicBezTo>
                    <a:pt x="2953" y="602"/>
                    <a:pt x="2823" y="414"/>
                    <a:pt x="2670" y="414"/>
                  </a:cubicBezTo>
                  <a:cubicBezTo>
                    <a:pt x="2624" y="414"/>
                    <a:pt x="2576" y="431"/>
                    <a:pt x="2532" y="470"/>
                  </a:cubicBezTo>
                  <a:lnTo>
                    <a:pt x="2379" y="633"/>
                  </a:lnTo>
                  <a:cubicBezTo>
                    <a:pt x="2236" y="528"/>
                    <a:pt x="2074" y="461"/>
                    <a:pt x="1902" y="423"/>
                  </a:cubicBezTo>
                  <a:lnTo>
                    <a:pt x="1902" y="194"/>
                  </a:lnTo>
                  <a:cubicBezTo>
                    <a:pt x="1893" y="65"/>
                    <a:pt x="1793" y="1"/>
                    <a:pt x="1693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509;p61"/>
            <p:cNvSpPr/>
            <p:nvPr/>
          </p:nvSpPr>
          <p:spPr>
            <a:xfrm>
              <a:off x="2314235" y="2542883"/>
              <a:ext cx="23750" cy="37052"/>
            </a:xfrm>
            <a:custGeom>
              <a:avLst/>
              <a:gdLst/>
              <a:ahLst/>
              <a:cxnLst/>
              <a:rect l="l" t="t" r="r" b="b"/>
              <a:pathLst>
                <a:path w="907" h="1415" extrusionOk="0">
                  <a:moveTo>
                    <a:pt x="205" y="0"/>
                  </a:moveTo>
                  <a:cubicBezTo>
                    <a:pt x="108" y="0"/>
                    <a:pt x="10" y="65"/>
                    <a:pt x="0" y="193"/>
                  </a:cubicBezTo>
                  <a:lnTo>
                    <a:pt x="0" y="1205"/>
                  </a:lnTo>
                  <a:cubicBezTo>
                    <a:pt x="0" y="1319"/>
                    <a:pt x="86" y="1414"/>
                    <a:pt x="201" y="1414"/>
                  </a:cubicBezTo>
                  <a:lnTo>
                    <a:pt x="649" y="1414"/>
                  </a:lnTo>
                  <a:cubicBezTo>
                    <a:pt x="907" y="1395"/>
                    <a:pt x="907" y="1014"/>
                    <a:pt x="649" y="995"/>
                  </a:cubicBezTo>
                  <a:lnTo>
                    <a:pt x="411" y="995"/>
                  </a:lnTo>
                  <a:lnTo>
                    <a:pt x="411" y="193"/>
                  </a:lnTo>
                  <a:cubicBezTo>
                    <a:pt x="401" y="65"/>
                    <a:pt x="303" y="0"/>
                    <a:pt x="205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510;p61"/>
            <p:cNvSpPr/>
            <p:nvPr/>
          </p:nvSpPr>
          <p:spPr>
            <a:xfrm>
              <a:off x="2231804" y="2521962"/>
              <a:ext cx="32496" cy="57974"/>
            </a:xfrm>
            <a:custGeom>
              <a:avLst/>
              <a:gdLst/>
              <a:ahLst/>
              <a:cxnLst/>
              <a:rect l="l" t="t" r="r" b="b"/>
              <a:pathLst>
                <a:path w="1241" h="2214" extrusionOk="0">
                  <a:moveTo>
                    <a:pt x="1030" y="0"/>
                  </a:moveTo>
                  <a:cubicBezTo>
                    <a:pt x="458" y="0"/>
                    <a:pt x="0" y="458"/>
                    <a:pt x="0" y="1031"/>
                  </a:cubicBezTo>
                  <a:lnTo>
                    <a:pt x="0" y="1174"/>
                  </a:lnTo>
                  <a:cubicBezTo>
                    <a:pt x="0" y="1746"/>
                    <a:pt x="458" y="2204"/>
                    <a:pt x="1030" y="2213"/>
                  </a:cubicBezTo>
                  <a:cubicBezTo>
                    <a:pt x="1145" y="2213"/>
                    <a:pt x="1240" y="2118"/>
                    <a:pt x="1240" y="2004"/>
                  </a:cubicBezTo>
                  <a:lnTo>
                    <a:pt x="1240" y="201"/>
                  </a:lnTo>
                  <a:cubicBezTo>
                    <a:pt x="1240" y="86"/>
                    <a:pt x="1145" y="0"/>
                    <a:pt x="1030" y="0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511;p61"/>
            <p:cNvSpPr/>
            <p:nvPr/>
          </p:nvSpPr>
          <p:spPr>
            <a:xfrm>
              <a:off x="2387684" y="2521962"/>
              <a:ext cx="32496" cy="57974"/>
            </a:xfrm>
            <a:custGeom>
              <a:avLst/>
              <a:gdLst/>
              <a:ahLst/>
              <a:cxnLst/>
              <a:rect l="l" t="t" r="r" b="b"/>
              <a:pathLst>
                <a:path w="1241" h="2214" extrusionOk="0">
                  <a:moveTo>
                    <a:pt x="200" y="0"/>
                  </a:moveTo>
                  <a:cubicBezTo>
                    <a:pt x="86" y="0"/>
                    <a:pt x="0" y="86"/>
                    <a:pt x="0" y="201"/>
                  </a:cubicBezTo>
                  <a:lnTo>
                    <a:pt x="0" y="2004"/>
                  </a:lnTo>
                  <a:cubicBezTo>
                    <a:pt x="0" y="2118"/>
                    <a:pt x="86" y="2213"/>
                    <a:pt x="200" y="2213"/>
                  </a:cubicBezTo>
                  <a:cubicBezTo>
                    <a:pt x="773" y="2213"/>
                    <a:pt x="1240" y="1746"/>
                    <a:pt x="1240" y="1174"/>
                  </a:cubicBezTo>
                  <a:lnTo>
                    <a:pt x="1240" y="1031"/>
                  </a:lnTo>
                  <a:cubicBezTo>
                    <a:pt x="1240" y="458"/>
                    <a:pt x="773" y="0"/>
                    <a:pt x="200" y="0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1050;p31"/>
          <p:cNvSpPr txBox="1">
            <a:spLocks noGrp="1"/>
          </p:cNvSpPr>
          <p:nvPr>
            <p:ph type="subTitle" idx="4"/>
          </p:nvPr>
        </p:nvSpPr>
        <p:spPr>
          <a:xfrm>
            <a:off x="1123198" y="3122312"/>
            <a:ext cx="508253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dirty="0" smtClean="0">
                <a:latin typeface="MS Reference Sans Serif" panose="020B0604030504040204" pitchFamily="34" charset="0"/>
              </a:rPr>
              <a:t>Пользователь </a:t>
            </a:r>
            <a:r>
              <a:rPr lang="ru-RU" dirty="0" smtClean="0">
                <a:latin typeface="MS Reference Sans Serif" panose="020B0604030504040204" pitchFamily="34" charset="0"/>
              </a:rPr>
              <a:t>зарегистрированный</a:t>
            </a:r>
            <a:endParaRPr dirty="0">
              <a:latin typeface="MS Reference Sans Serif" panose="020B0604030504040204" pitchFamily="34" charset="0"/>
            </a:endParaRPr>
          </a:p>
        </p:txBody>
      </p:sp>
      <p:grpSp>
        <p:nvGrpSpPr>
          <p:cNvPr id="50" name="Google Shape;14880;p63"/>
          <p:cNvGrpSpPr/>
          <p:nvPr/>
        </p:nvGrpSpPr>
        <p:grpSpPr>
          <a:xfrm>
            <a:off x="6020662" y="2685199"/>
            <a:ext cx="370132" cy="259467"/>
            <a:chOff x="2493999" y="2550033"/>
            <a:chExt cx="370132" cy="259467"/>
          </a:xfrm>
        </p:grpSpPr>
        <p:sp>
          <p:nvSpPr>
            <p:cNvPr id="51" name="Google Shape;14881;p63"/>
            <p:cNvSpPr/>
            <p:nvPr/>
          </p:nvSpPr>
          <p:spPr>
            <a:xfrm>
              <a:off x="2493999" y="2660251"/>
              <a:ext cx="370132" cy="149249"/>
            </a:xfrm>
            <a:custGeom>
              <a:avLst/>
              <a:gdLst/>
              <a:ahLst/>
              <a:cxnLst/>
              <a:rect l="l" t="t" r="r" b="b"/>
              <a:pathLst>
                <a:path w="14111" h="5690" extrusionOk="0">
                  <a:moveTo>
                    <a:pt x="0" y="1"/>
                  </a:moveTo>
                  <a:cubicBezTo>
                    <a:pt x="0" y="1947"/>
                    <a:pt x="3872" y="5690"/>
                    <a:pt x="7059" y="5690"/>
                  </a:cubicBezTo>
                  <a:cubicBezTo>
                    <a:pt x="10239" y="5690"/>
                    <a:pt x="14111" y="1953"/>
                    <a:pt x="14111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882;p63"/>
            <p:cNvSpPr/>
            <p:nvPr/>
          </p:nvSpPr>
          <p:spPr>
            <a:xfrm>
              <a:off x="2493999" y="2660251"/>
              <a:ext cx="139649" cy="140724"/>
            </a:xfrm>
            <a:custGeom>
              <a:avLst/>
              <a:gdLst/>
              <a:ahLst/>
              <a:cxnLst/>
              <a:rect l="l" t="t" r="r" b="b"/>
              <a:pathLst>
                <a:path w="5324" h="5365" extrusionOk="0">
                  <a:moveTo>
                    <a:pt x="0" y="1"/>
                  </a:moveTo>
                  <a:cubicBezTo>
                    <a:pt x="0" y="1608"/>
                    <a:pt x="2618" y="4422"/>
                    <a:pt x="5323" y="5364"/>
                  </a:cubicBezTo>
                  <a:cubicBezTo>
                    <a:pt x="4665" y="4462"/>
                    <a:pt x="3635" y="2937"/>
                    <a:pt x="3187" y="1594"/>
                  </a:cubicBezTo>
                  <a:cubicBezTo>
                    <a:pt x="3018" y="1085"/>
                    <a:pt x="3140" y="543"/>
                    <a:pt x="3431" y="1"/>
                  </a:cubicBezTo>
                  <a:close/>
                </a:path>
              </a:pathLst>
            </a:custGeom>
            <a:solidFill>
              <a:srgbClr val="D2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883;p63"/>
            <p:cNvSpPr/>
            <p:nvPr/>
          </p:nvSpPr>
          <p:spPr>
            <a:xfrm>
              <a:off x="2493999" y="2660251"/>
              <a:ext cx="370132" cy="101405"/>
            </a:xfrm>
            <a:custGeom>
              <a:avLst/>
              <a:gdLst/>
              <a:ahLst/>
              <a:cxnLst/>
              <a:rect l="l" t="t" r="r" b="b"/>
              <a:pathLst>
                <a:path w="14111" h="3866" extrusionOk="0">
                  <a:moveTo>
                    <a:pt x="0" y="1"/>
                  </a:moveTo>
                  <a:cubicBezTo>
                    <a:pt x="0" y="1031"/>
                    <a:pt x="4781" y="3866"/>
                    <a:pt x="7059" y="3866"/>
                  </a:cubicBezTo>
                  <a:cubicBezTo>
                    <a:pt x="9331" y="3866"/>
                    <a:pt x="14111" y="1031"/>
                    <a:pt x="14111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884;p63"/>
            <p:cNvSpPr/>
            <p:nvPr/>
          </p:nvSpPr>
          <p:spPr>
            <a:xfrm>
              <a:off x="2493999" y="2550033"/>
              <a:ext cx="370132" cy="152055"/>
            </a:xfrm>
            <a:custGeom>
              <a:avLst/>
              <a:gdLst/>
              <a:ahLst/>
              <a:cxnLst/>
              <a:rect l="l" t="t" r="r" b="b"/>
              <a:pathLst>
                <a:path w="14111" h="5797" extrusionOk="0">
                  <a:moveTo>
                    <a:pt x="3009" y="0"/>
                  </a:moveTo>
                  <a:cubicBezTo>
                    <a:pt x="2515" y="0"/>
                    <a:pt x="2003" y="154"/>
                    <a:pt x="1655" y="439"/>
                  </a:cubicBezTo>
                  <a:cubicBezTo>
                    <a:pt x="1004" y="975"/>
                    <a:pt x="1350" y="1890"/>
                    <a:pt x="801" y="2684"/>
                  </a:cubicBezTo>
                  <a:cubicBezTo>
                    <a:pt x="801" y="2684"/>
                    <a:pt x="0" y="3748"/>
                    <a:pt x="0" y="4203"/>
                  </a:cubicBezTo>
                  <a:cubicBezTo>
                    <a:pt x="0" y="4657"/>
                    <a:pt x="3553" y="5796"/>
                    <a:pt x="7059" y="5796"/>
                  </a:cubicBezTo>
                  <a:cubicBezTo>
                    <a:pt x="10565" y="5796"/>
                    <a:pt x="14111" y="4657"/>
                    <a:pt x="14111" y="4203"/>
                  </a:cubicBezTo>
                  <a:cubicBezTo>
                    <a:pt x="14111" y="3748"/>
                    <a:pt x="13311" y="2684"/>
                    <a:pt x="13311" y="2684"/>
                  </a:cubicBezTo>
                  <a:cubicBezTo>
                    <a:pt x="12762" y="1890"/>
                    <a:pt x="13107" y="975"/>
                    <a:pt x="12456" y="439"/>
                  </a:cubicBezTo>
                  <a:cubicBezTo>
                    <a:pt x="12108" y="154"/>
                    <a:pt x="11596" y="0"/>
                    <a:pt x="11102" y="0"/>
                  </a:cubicBezTo>
                  <a:cubicBezTo>
                    <a:pt x="10692" y="0"/>
                    <a:pt x="10295" y="106"/>
                    <a:pt x="10015" y="331"/>
                  </a:cubicBezTo>
                  <a:cubicBezTo>
                    <a:pt x="8998" y="1145"/>
                    <a:pt x="8158" y="1470"/>
                    <a:pt x="7059" y="1470"/>
                  </a:cubicBezTo>
                  <a:cubicBezTo>
                    <a:pt x="5954" y="1470"/>
                    <a:pt x="5113" y="1145"/>
                    <a:pt x="4096" y="331"/>
                  </a:cubicBezTo>
                  <a:cubicBezTo>
                    <a:pt x="3816" y="106"/>
                    <a:pt x="3419" y="0"/>
                    <a:pt x="3009" y="0"/>
                  </a:cubicBezTo>
                  <a:close/>
                </a:path>
              </a:pathLst>
            </a:custGeom>
            <a:solidFill>
              <a:srgbClr val="D2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885;p63"/>
            <p:cNvSpPr/>
            <p:nvPr/>
          </p:nvSpPr>
          <p:spPr>
            <a:xfrm>
              <a:off x="2493999" y="2550033"/>
              <a:ext cx="158665" cy="141012"/>
            </a:xfrm>
            <a:custGeom>
              <a:avLst/>
              <a:gdLst/>
              <a:ahLst/>
              <a:cxnLst/>
              <a:rect l="l" t="t" r="r" b="b"/>
              <a:pathLst>
                <a:path w="6049" h="5376" extrusionOk="0">
                  <a:moveTo>
                    <a:pt x="3009" y="0"/>
                  </a:moveTo>
                  <a:cubicBezTo>
                    <a:pt x="2515" y="0"/>
                    <a:pt x="2003" y="154"/>
                    <a:pt x="1655" y="439"/>
                  </a:cubicBezTo>
                  <a:cubicBezTo>
                    <a:pt x="1004" y="975"/>
                    <a:pt x="1350" y="1890"/>
                    <a:pt x="801" y="2684"/>
                  </a:cubicBezTo>
                  <a:cubicBezTo>
                    <a:pt x="801" y="2684"/>
                    <a:pt x="0" y="3748"/>
                    <a:pt x="0" y="4203"/>
                  </a:cubicBezTo>
                  <a:cubicBezTo>
                    <a:pt x="0" y="4481"/>
                    <a:pt x="1309" y="5003"/>
                    <a:pt x="3113" y="5376"/>
                  </a:cubicBezTo>
                  <a:cubicBezTo>
                    <a:pt x="3058" y="3999"/>
                    <a:pt x="4781" y="2413"/>
                    <a:pt x="6049" y="1362"/>
                  </a:cubicBezTo>
                  <a:cubicBezTo>
                    <a:pt x="5391" y="1206"/>
                    <a:pt x="4781" y="880"/>
                    <a:pt x="4096" y="331"/>
                  </a:cubicBezTo>
                  <a:cubicBezTo>
                    <a:pt x="3816" y="106"/>
                    <a:pt x="3419" y="0"/>
                    <a:pt x="3009" y="0"/>
                  </a:cubicBezTo>
                  <a:close/>
                </a:path>
              </a:pathLst>
            </a:custGeom>
            <a:solidFill>
              <a:srgbClr val="C1C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886;p63"/>
            <p:cNvSpPr/>
            <p:nvPr/>
          </p:nvSpPr>
          <p:spPr>
            <a:xfrm>
              <a:off x="2505908" y="2558689"/>
              <a:ext cx="95530" cy="95556"/>
            </a:xfrm>
            <a:custGeom>
              <a:avLst/>
              <a:gdLst/>
              <a:ahLst/>
              <a:cxnLst/>
              <a:rect l="l" t="t" r="r" b="b"/>
              <a:pathLst>
                <a:path w="3642" h="3643" extrusionOk="0">
                  <a:moveTo>
                    <a:pt x="1825" y="1"/>
                  </a:moveTo>
                  <a:cubicBezTo>
                    <a:pt x="814" y="1"/>
                    <a:pt x="1" y="821"/>
                    <a:pt x="1" y="1825"/>
                  </a:cubicBezTo>
                  <a:cubicBezTo>
                    <a:pt x="1" y="2828"/>
                    <a:pt x="814" y="3642"/>
                    <a:pt x="1825" y="3642"/>
                  </a:cubicBezTo>
                  <a:cubicBezTo>
                    <a:pt x="2828" y="3642"/>
                    <a:pt x="3642" y="2828"/>
                    <a:pt x="3642" y="1825"/>
                  </a:cubicBezTo>
                  <a:cubicBezTo>
                    <a:pt x="3642" y="821"/>
                    <a:pt x="2828" y="1"/>
                    <a:pt x="1825" y="1"/>
                  </a:cubicBezTo>
                  <a:close/>
                </a:path>
              </a:pathLst>
            </a:custGeom>
            <a:solidFill>
              <a:srgbClr val="E3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887;p63"/>
            <p:cNvSpPr/>
            <p:nvPr/>
          </p:nvSpPr>
          <p:spPr>
            <a:xfrm>
              <a:off x="2497567" y="2564932"/>
              <a:ext cx="97654" cy="89392"/>
            </a:xfrm>
            <a:custGeom>
              <a:avLst/>
              <a:gdLst/>
              <a:ahLst/>
              <a:cxnLst/>
              <a:rect l="l" t="t" r="r" b="b"/>
              <a:pathLst>
                <a:path w="3723" h="3408" extrusionOk="0">
                  <a:moveTo>
                    <a:pt x="1241" y="0"/>
                  </a:moveTo>
                  <a:lnTo>
                    <a:pt x="1241" y="0"/>
                  </a:lnTo>
                  <a:cubicBezTo>
                    <a:pt x="197" y="597"/>
                    <a:pt x="0" y="2021"/>
                    <a:pt x="848" y="2875"/>
                  </a:cubicBezTo>
                  <a:cubicBezTo>
                    <a:pt x="1210" y="3234"/>
                    <a:pt x="1674" y="3407"/>
                    <a:pt x="2134" y="3407"/>
                  </a:cubicBezTo>
                  <a:cubicBezTo>
                    <a:pt x="2760" y="3407"/>
                    <a:pt x="3379" y="3088"/>
                    <a:pt x="3723" y="2482"/>
                  </a:cubicBezTo>
                  <a:lnTo>
                    <a:pt x="3723" y="2482"/>
                  </a:lnTo>
                  <a:cubicBezTo>
                    <a:pt x="3445" y="2638"/>
                    <a:pt x="3139" y="2726"/>
                    <a:pt x="2821" y="2726"/>
                  </a:cubicBezTo>
                  <a:cubicBezTo>
                    <a:pt x="1424" y="2726"/>
                    <a:pt x="549" y="1214"/>
                    <a:pt x="1241" y="0"/>
                  </a:cubicBezTo>
                  <a:close/>
                </a:path>
              </a:pathLst>
            </a:custGeom>
            <a:solidFill>
              <a:srgbClr val="D8E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888;p63"/>
            <p:cNvSpPr/>
            <p:nvPr/>
          </p:nvSpPr>
          <p:spPr>
            <a:xfrm>
              <a:off x="2756693" y="2558689"/>
              <a:ext cx="95530" cy="95556"/>
            </a:xfrm>
            <a:custGeom>
              <a:avLst/>
              <a:gdLst/>
              <a:ahLst/>
              <a:cxnLst/>
              <a:rect l="l" t="t" r="r" b="b"/>
              <a:pathLst>
                <a:path w="3642" h="3643" extrusionOk="0">
                  <a:moveTo>
                    <a:pt x="1818" y="1"/>
                  </a:moveTo>
                  <a:cubicBezTo>
                    <a:pt x="814" y="1"/>
                    <a:pt x="0" y="821"/>
                    <a:pt x="0" y="1825"/>
                  </a:cubicBezTo>
                  <a:cubicBezTo>
                    <a:pt x="0" y="2828"/>
                    <a:pt x="814" y="3642"/>
                    <a:pt x="1818" y="3642"/>
                  </a:cubicBezTo>
                  <a:cubicBezTo>
                    <a:pt x="2828" y="3642"/>
                    <a:pt x="3642" y="2828"/>
                    <a:pt x="3642" y="1825"/>
                  </a:cubicBezTo>
                  <a:cubicBezTo>
                    <a:pt x="3642" y="821"/>
                    <a:pt x="2828" y="1"/>
                    <a:pt x="1818" y="1"/>
                  </a:cubicBezTo>
                  <a:close/>
                </a:path>
              </a:pathLst>
            </a:custGeom>
            <a:solidFill>
              <a:srgbClr val="E3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889;p63"/>
            <p:cNvSpPr/>
            <p:nvPr/>
          </p:nvSpPr>
          <p:spPr>
            <a:xfrm>
              <a:off x="2748325" y="2564932"/>
              <a:ext cx="97681" cy="89392"/>
            </a:xfrm>
            <a:custGeom>
              <a:avLst/>
              <a:gdLst/>
              <a:ahLst/>
              <a:cxnLst/>
              <a:rect l="l" t="t" r="r" b="b"/>
              <a:pathLst>
                <a:path w="3724" h="3408" extrusionOk="0">
                  <a:moveTo>
                    <a:pt x="1242" y="0"/>
                  </a:moveTo>
                  <a:lnTo>
                    <a:pt x="1242" y="0"/>
                  </a:lnTo>
                  <a:cubicBezTo>
                    <a:pt x="191" y="597"/>
                    <a:pt x="1" y="2021"/>
                    <a:pt x="848" y="2875"/>
                  </a:cubicBezTo>
                  <a:cubicBezTo>
                    <a:pt x="1210" y="3234"/>
                    <a:pt x="1675" y="3407"/>
                    <a:pt x="2135" y="3407"/>
                  </a:cubicBezTo>
                  <a:cubicBezTo>
                    <a:pt x="2761" y="3407"/>
                    <a:pt x="3379" y="3088"/>
                    <a:pt x="3723" y="2482"/>
                  </a:cubicBezTo>
                  <a:lnTo>
                    <a:pt x="3723" y="2482"/>
                  </a:lnTo>
                  <a:cubicBezTo>
                    <a:pt x="3445" y="2638"/>
                    <a:pt x="3133" y="2726"/>
                    <a:pt x="2821" y="2726"/>
                  </a:cubicBezTo>
                  <a:cubicBezTo>
                    <a:pt x="1425" y="2726"/>
                    <a:pt x="550" y="1214"/>
                    <a:pt x="1242" y="0"/>
                  </a:cubicBezTo>
                  <a:close/>
                </a:path>
              </a:pathLst>
            </a:custGeom>
            <a:solidFill>
              <a:srgbClr val="D8E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890;p63"/>
            <p:cNvSpPr/>
            <p:nvPr/>
          </p:nvSpPr>
          <p:spPr>
            <a:xfrm>
              <a:off x="2523875" y="2576840"/>
              <a:ext cx="35778" cy="53745"/>
            </a:xfrm>
            <a:custGeom>
              <a:avLst/>
              <a:gdLst/>
              <a:ahLst/>
              <a:cxnLst/>
              <a:rect l="l" t="t" r="r" b="b"/>
              <a:pathLst>
                <a:path w="1364" h="2049" extrusionOk="0">
                  <a:moveTo>
                    <a:pt x="685" y="1"/>
                  </a:moveTo>
                  <a:cubicBezTo>
                    <a:pt x="306" y="1"/>
                    <a:pt x="1" y="306"/>
                    <a:pt x="1" y="679"/>
                  </a:cubicBezTo>
                  <a:lnTo>
                    <a:pt x="1" y="1363"/>
                  </a:lnTo>
                  <a:cubicBezTo>
                    <a:pt x="1" y="1736"/>
                    <a:pt x="306" y="2041"/>
                    <a:pt x="685" y="2048"/>
                  </a:cubicBezTo>
                  <a:cubicBezTo>
                    <a:pt x="1058" y="2041"/>
                    <a:pt x="1363" y="1736"/>
                    <a:pt x="1363" y="1363"/>
                  </a:cubicBezTo>
                  <a:lnTo>
                    <a:pt x="1363" y="679"/>
                  </a:lnTo>
                  <a:cubicBezTo>
                    <a:pt x="1363" y="306"/>
                    <a:pt x="1058" y="1"/>
                    <a:pt x="685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891;p63"/>
            <p:cNvSpPr/>
            <p:nvPr/>
          </p:nvSpPr>
          <p:spPr>
            <a:xfrm>
              <a:off x="2647130" y="2648212"/>
              <a:ext cx="22558" cy="17941"/>
            </a:xfrm>
            <a:custGeom>
              <a:avLst/>
              <a:gdLst/>
              <a:ahLst/>
              <a:cxnLst/>
              <a:rect l="l" t="t" r="r" b="b"/>
              <a:pathLst>
                <a:path w="860" h="684" extrusionOk="0">
                  <a:moveTo>
                    <a:pt x="535" y="1"/>
                  </a:moveTo>
                  <a:cubicBezTo>
                    <a:pt x="481" y="1"/>
                    <a:pt x="425" y="22"/>
                    <a:pt x="373" y="73"/>
                  </a:cubicBezTo>
                  <a:lnTo>
                    <a:pt x="150" y="297"/>
                  </a:lnTo>
                  <a:cubicBezTo>
                    <a:pt x="1" y="439"/>
                    <a:pt x="102" y="683"/>
                    <a:pt x="306" y="683"/>
                  </a:cubicBezTo>
                  <a:cubicBezTo>
                    <a:pt x="367" y="683"/>
                    <a:pt x="428" y="663"/>
                    <a:pt x="468" y="622"/>
                  </a:cubicBezTo>
                  <a:lnTo>
                    <a:pt x="699" y="392"/>
                  </a:lnTo>
                  <a:cubicBezTo>
                    <a:pt x="860" y="226"/>
                    <a:pt x="711" y="1"/>
                    <a:pt x="535" y="1"/>
                  </a:cubicBezTo>
                  <a:close/>
                </a:path>
              </a:pathLst>
            </a:custGeom>
            <a:solidFill>
              <a:srgbClr val="9CA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892;p63"/>
            <p:cNvSpPr/>
            <p:nvPr/>
          </p:nvSpPr>
          <p:spPr>
            <a:xfrm>
              <a:off x="2688495" y="2648212"/>
              <a:ext cx="22505" cy="17941"/>
            </a:xfrm>
            <a:custGeom>
              <a:avLst/>
              <a:gdLst/>
              <a:ahLst/>
              <a:cxnLst/>
              <a:rect l="l" t="t" r="r" b="b"/>
              <a:pathLst>
                <a:path w="858" h="684" extrusionOk="0">
                  <a:moveTo>
                    <a:pt x="323" y="1"/>
                  </a:moveTo>
                  <a:cubicBezTo>
                    <a:pt x="147" y="1"/>
                    <a:pt x="0" y="226"/>
                    <a:pt x="166" y="392"/>
                  </a:cubicBezTo>
                  <a:lnTo>
                    <a:pt x="390" y="622"/>
                  </a:lnTo>
                  <a:cubicBezTo>
                    <a:pt x="431" y="663"/>
                    <a:pt x="492" y="683"/>
                    <a:pt x="553" y="683"/>
                  </a:cubicBezTo>
                  <a:cubicBezTo>
                    <a:pt x="756" y="683"/>
                    <a:pt x="858" y="439"/>
                    <a:pt x="715" y="297"/>
                  </a:cubicBezTo>
                  <a:lnTo>
                    <a:pt x="485" y="73"/>
                  </a:lnTo>
                  <a:cubicBezTo>
                    <a:pt x="434" y="22"/>
                    <a:pt x="377" y="1"/>
                    <a:pt x="323" y="1"/>
                  </a:cubicBezTo>
                  <a:close/>
                </a:path>
              </a:pathLst>
            </a:custGeom>
            <a:solidFill>
              <a:srgbClr val="9CA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893;p63"/>
            <p:cNvSpPr/>
            <p:nvPr/>
          </p:nvSpPr>
          <p:spPr>
            <a:xfrm>
              <a:off x="2541843" y="2576656"/>
              <a:ext cx="17810" cy="35830"/>
            </a:xfrm>
            <a:custGeom>
              <a:avLst/>
              <a:gdLst/>
              <a:ahLst/>
              <a:cxnLst/>
              <a:rect l="l" t="t" r="r" b="b"/>
              <a:pathLst>
                <a:path w="679" h="1366" extrusionOk="0">
                  <a:moveTo>
                    <a:pt x="21" y="1"/>
                  </a:moveTo>
                  <a:cubicBezTo>
                    <a:pt x="7" y="41"/>
                    <a:pt x="0" y="75"/>
                    <a:pt x="0" y="116"/>
                  </a:cubicBezTo>
                  <a:lnTo>
                    <a:pt x="0" y="1025"/>
                  </a:lnTo>
                  <a:cubicBezTo>
                    <a:pt x="0" y="1252"/>
                    <a:pt x="170" y="1365"/>
                    <a:pt x="339" y="1365"/>
                  </a:cubicBezTo>
                  <a:cubicBezTo>
                    <a:pt x="509" y="1365"/>
                    <a:pt x="678" y="1252"/>
                    <a:pt x="678" y="1025"/>
                  </a:cubicBezTo>
                  <a:lnTo>
                    <a:pt x="678" y="686"/>
                  </a:lnTo>
                  <a:cubicBezTo>
                    <a:pt x="678" y="319"/>
                    <a:pt x="387" y="14"/>
                    <a:pt x="21" y="1"/>
                  </a:cubicBezTo>
                  <a:close/>
                </a:path>
              </a:pathLst>
            </a:custGeom>
            <a:solidFill>
              <a:srgbClr val="40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894;p63"/>
            <p:cNvSpPr/>
            <p:nvPr/>
          </p:nvSpPr>
          <p:spPr>
            <a:xfrm>
              <a:off x="2535784" y="2588591"/>
              <a:ext cx="11961" cy="11935"/>
            </a:xfrm>
            <a:custGeom>
              <a:avLst/>
              <a:gdLst/>
              <a:ahLst/>
              <a:cxnLst/>
              <a:rect l="l" t="t" r="r" b="b"/>
              <a:pathLst>
                <a:path w="456" h="455" extrusionOk="0">
                  <a:moveTo>
                    <a:pt x="231" y="0"/>
                  </a:moveTo>
                  <a:cubicBezTo>
                    <a:pt x="103" y="0"/>
                    <a:pt x="1" y="102"/>
                    <a:pt x="1" y="231"/>
                  </a:cubicBezTo>
                  <a:cubicBezTo>
                    <a:pt x="1" y="353"/>
                    <a:pt x="103" y="454"/>
                    <a:pt x="231" y="454"/>
                  </a:cubicBezTo>
                  <a:cubicBezTo>
                    <a:pt x="353" y="454"/>
                    <a:pt x="455" y="353"/>
                    <a:pt x="455" y="231"/>
                  </a:cubicBezTo>
                  <a:cubicBezTo>
                    <a:pt x="455" y="102"/>
                    <a:pt x="353" y="0"/>
                    <a:pt x="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895;p63"/>
            <p:cNvSpPr/>
            <p:nvPr/>
          </p:nvSpPr>
          <p:spPr>
            <a:xfrm>
              <a:off x="2798477" y="2576840"/>
              <a:ext cx="35778" cy="53745"/>
            </a:xfrm>
            <a:custGeom>
              <a:avLst/>
              <a:gdLst/>
              <a:ahLst/>
              <a:cxnLst/>
              <a:rect l="l" t="t" r="r" b="b"/>
              <a:pathLst>
                <a:path w="1364" h="2049" extrusionOk="0">
                  <a:moveTo>
                    <a:pt x="679" y="1"/>
                  </a:moveTo>
                  <a:cubicBezTo>
                    <a:pt x="306" y="1"/>
                    <a:pt x="1" y="306"/>
                    <a:pt x="1" y="679"/>
                  </a:cubicBezTo>
                  <a:lnTo>
                    <a:pt x="1" y="1363"/>
                  </a:lnTo>
                  <a:cubicBezTo>
                    <a:pt x="1" y="1736"/>
                    <a:pt x="306" y="2041"/>
                    <a:pt x="679" y="2048"/>
                  </a:cubicBezTo>
                  <a:cubicBezTo>
                    <a:pt x="1059" y="2041"/>
                    <a:pt x="1364" y="1736"/>
                    <a:pt x="1364" y="1363"/>
                  </a:cubicBezTo>
                  <a:lnTo>
                    <a:pt x="1364" y="679"/>
                  </a:lnTo>
                  <a:cubicBezTo>
                    <a:pt x="1364" y="306"/>
                    <a:pt x="1059" y="1"/>
                    <a:pt x="679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896;p63"/>
            <p:cNvSpPr/>
            <p:nvPr/>
          </p:nvSpPr>
          <p:spPr>
            <a:xfrm>
              <a:off x="2816261" y="2576656"/>
              <a:ext cx="17994" cy="35830"/>
            </a:xfrm>
            <a:custGeom>
              <a:avLst/>
              <a:gdLst/>
              <a:ahLst/>
              <a:cxnLst/>
              <a:rect l="l" t="t" r="r" b="b"/>
              <a:pathLst>
                <a:path w="686" h="1366" extrusionOk="0">
                  <a:moveTo>
                    <a:pt x="21" y="1"/>
                  </a:moveTo>
                  <a:cubicBezTo>
                    <a:pt x="8" y="41"/>
                    <a:pt x="1" y="75"/>
                    <a:pt x="1" y="116"/>
                  </a:cubicBezTo>
                  <a:lnTo>
                    <a:pt x="1" y="1025"/>
                  </a:lnTo>
                  <a:cubicBezTo>
                    <a:pt x="1" y="1252"/>
                    <a:pt x="172" y="1365"/>
                    <a:pt x="343" y="1365"/>
                  </a:cubicBezTo>
                  <a:cubicBezTo>
                    <a:pt x="515" y="1365"/>
                    <a:pt x="686" y="1252"/>
                    <a:pt x="686" y="1025"/>
                  </a:cubicBezTo>
                  <a:lnTo>
                    <a:pt x="686" y="686"/>
                  </a:lnTo>
                  <a:cubicBezTo>
                    <a:pt x="686" y="319"/>
                    <a:pt x="394" y="14"/>
                    <a:pt x="21" y="1"/>
                  </a:cubicBezTo>
                  <a:close/>
                </a:path>
              </a:pathLst>
            </a:custGeom>
            <a:solidFill>
              <a:srgbClr val="40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897;p63"/>
            <p:cNvSpPr/>
            <p:nvPr/>
          </p:nvSpPr>
          <p:spPr>
            <a:xfrm>
              <a:off x="2810412" y="2588591"/>
              <a:ext cx="11935" cy="11935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224" y="0"/>
                  </a:moveTo>
                  <a:cubicBezTo>
                    <a:pt x="102" y="0"/>
                    <a:pt x="0" y="102"/>
                    <a:pt x="0" y="231"/>
                  </a:cubicBezTo>
                  <a:cubicBezTo>
                    <a:pt x="0" y="353"/>
                    <a:pt x="102" y="454"/>
                    <a:pt x="224" y="454"/>
                  </a:cubicBezTo>
                  <a:cubicBezTo>
                    <a:pt x="353" y="454"/>
                    <a:pt x="454" y="353"/>
                    <a:pt x="454" y="231"/>
                  </a:cubicBezTo>
                  <a:cubicBezTo>
                    <a:pt x="454" y="102"/>
                    <a:pt x="353" y="0"/>
                    <a:pt x="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898;p63"/>
            <p:cNvSpPr/>
            <p:nvPr/>
          </p:nvSpPr>
          <p:spPr>
            <a:xfrm>
              <a:off x="2609595" y="2725879"/>
              <a:ext cx="138940" cy="35778"/>
            </a:xfrm>
            <a:custGeom>
              <a:avLst/>
              <a:gdLst/>
              <a:ahLst/>
              <a:cxnLst/>
              <a:rect l="l" t="t" r="r" b="b"/>
              <a:pathLst>
                <a:path w="5297" h="1364" extrusionOk="0">
                  <a:moveTo>
                    <a:pt x="2652" y="1"/>
                  </a:moveTo>
                  <a:cubicBezTo>
                    <a:pt x="1581" y="1"/>
                    <a:pt x="625" y="265"/>
                    <a:pt x="1" y="672"/>
                  </a:cubicBezTo>
                  <a:cubicBezTo>
                    <a:pt x="977" y="1086"/>
                    <a:pt x="1940" y="1364"/>
                    <a:pt x="2652" y="1364"/>
                  </a:cubicBezTo>
                  <a:cubicBezTo>
                    <a:pt x="3357" y="1364"/>
                    <a:pt x="4320" y="1086"/>
                    <a:pt x="5297" y="672"/>
                  </a:cubicBezTo>
                  <a:cubicBezTo>
                    <a:pt x="4673" y="265"/>
                    <a:pt x="3717" y="1"/>
                    <a:pt x="2652" y="1"/>
                  </a:cubicBezTo>
                  <a:close/>
                </a:path>
              </a:pathLst>
            </a:custGeom>
            <a:solidFill>
              <a:srgbClr val="788A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899;p63"/>
            <p:cNvSpPr/>
            <p:nvPr/>
          </p:nvSpPr>
          <p:spPr>
            <a:xfrm>
              <a:off x="2656730" y="2727662"/>
              <a:ext cx="91805" cy="33994"/>
            </a:xfrm>
            <a:custGeom>
              <a:avLst/>
              <a:gdLst/>
              <a:ahLst/>
              <a:cxnLst/>
              <a:rect l="l" t="t" r="r" b="b"/>
              <a:pathLst>
                <a:path w="3500" h="1296" extrusionOk="0">
                  <a:moveTo>
                    <a:pt x="1743" y="0"/>
                  </a:moveTo>
                  <a:cubicBezTo>
                    <a:pt x="1079" y="156"/>
                    <a:pt x="482" y="577"/>
                    <a:pt x="1" y="1201"/>
                  </a:cubicBezTo>
                  <a:cubicBezTo>
                    <a:pt x="279" y="1262"/>
                    <a:pt x="563" y="1296"/>
                    <a:pt x="848" y="1296"/>
                  </a:cubicBezTo>
                  <a:cubicBezTo>
                    <a:pt x="1560" y="1296"/>
                    <a:pt x="2523" y="1018"/>
                    <a:pt x="3500" y="604"/>
                  </a:cubicBezTo>
                  <a:cubicBezTo>
                    <a:pt x="3059" y="312"/>
                    <a:pt x="2442" y="95"/>
                    <a:pt x="1743" y="0"/>
                  </a:cubicBezTo>
                  <a:close/>
                </a:path>
              </a:pathLst>
            </a:custGeom>
            <a:solidFill>
              <a:srgbClr val="98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14880;p63"/>
          <p:cNvGrpSpPr/>
          <p:nvPr/>
        </p:nvGrpSpPr>
        <p:grpSpPr>
          <a:xfrm>
            <a:off x="5720354" y="3348731"/>
            <a:ext cx="370132" cy="259467"/>
            <a:chOff x="2493999" y="2550033"/>
            <a:chExt cx="370132" cy="259467"/>
          </a:xfrm>
        </p:grpSpPr>
        <p:sp>
          <p:nvSpPr>
            <p:cNvPr id="71" name="Google Shape;14881;p63"/>
            <p:cNvSpPr/>
            <p:nvPr/>
          </p:nvSpPr>
          <p:spPr>
            <a:xfrm>
              <a:off x="2493999" y="2660251"/>
              <a:ext cx="370132" cy="149249"/>
            </a:xfrm>
            <a:custGeom>
              <a:avLst/>
              <a:gdLst/>
              <a:ahLst/>
              <a:cxnLst/>
              <a:rect l="l" t="t" r="r" b="b"/>
              <a:pathLst>
                <a:path w="14111" h="5690" extrusionOk="0">
                  <a:moveTo>
                    <a:pt x="0" y="1"/>
                  </a:moveTo>
                  <a:cubicBezTo>
                    <a:pt x="0" y="1947"/>
                    <a:pt x="3872" y="5690"/>
                    <a:pt x="7059" y="5690"/>
                  </a:cubicBezTo>
                  <a:cubicBezTo>
                    <a:pt x="10239" y="5690"/>
                    <a:pt x="14111" y="1953"/>
                    <a:pt x="14111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882;p63"/>
            <p:cNvSpPr/>
            <p:nvPr/>
          </p:nvSpPr>
          <p:spPr>
            <a:xfrm>
              <a:off x="2493999" y="2660251"/>
              <a:ext cx="139649" cy="140724"/>
            </a:xfrm>
            <a:custGeom>
              <a:avLst/>
              <a:gdLst/>
              <a:ahLst/>
              <a:cxnLst/>
              <a:rect l="l" t="t" r="r" b="b"/>
              <a:pathLst>
                <a:path w="5324" h="5365" extrusionOk="0">
                  <a:moveTo>
                    <a:pt x="0" y="1"/>
                  </a:moveTo>
                  <a:cubicBezTo>
                    <a:pt x="0" y="1608"/>
                    <a:pt x="2618" y="4422"/>
                    <a:pt x="5323" y="5364"/>
                  </a:cubicBezTo>
                  <a:cubicBezTo>
                    <a:pt x="4665" y="4462"/>
                    <a:pt x="3635" y="2937"/>
                    <a:pt x="3187" y="1594"/>
                  </a:cubicBezTo>
                  <a:cubicBezTo>
                    <a:pt x="3018" y="1085"/>
                    <a:pt x="3140" y="543"/>
                    <a:pt x="3431" y="1"/>
                  </a:cubicBezTo>
                  <a:close/>
                </a:path>
              </a:pathLst>
            </a:custGeom>
            <a:solidFill>
              <a:srgbClr val="D2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883;p63"/>
            <p:cNvSpPr/>
            <p:nvPr/>
          </p:nvSpPr>
          <p:spPr>
            <a:xfrm>
              <a:off x="2493999" y="2660251"/>
              <a:ext cx="370132" cy="101405"/>
            </a:xfrm>
            <a:custGeom>
              <a:avLst/>
              <a:gdLst/>
              <a:ahLst/>
              <a:cxnLst/>
              <a:rect l="l" t="t" r="r" b="b"/>
              <a:pathLst>
                <a:path w="14111" h="3866" extrusionOk="0">
                  <a:moveTo>
                    <a:pt x="0" y="1"/>
                  </a:moveTo>
                  <a:cubicBezTo>
                    <a:pt x="0" y="1031"/>
                    <a:pt x="4781" y="3866"/>
                    <a:pt x="7059" y="3866"/>
                  </a:cubicBezTo>
                  <a:cubicBezTo>
                    <a:pt x="9331" y="3866"/>
                    <a:pt x="14111" y="1031"/>
                    <a:pt x="14111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884;p63"/>
            <p:cNvSpPr/>
            <p:nvPr/>
          </p:nvSpPr>
          <p:spPr>
            <a:xfrm>
              <a:off x="2493999" y="2550033"/>
              <a:ext cx="370132" cy="152055"/>
            </a:xfrm>
            <a:custGeom>
              <a:avLst/>
              <a:gdLst/>
              <a:ahLst/>
              <a:cxnLst/>
              <a:rect l="l" t="t" r="r" b="b"/>
              <a:pathLst>
                <a:path w="14111" h="5797" extrusionOk="0">
                  <a:moveTo>
                    <a:pt x="3009" y="0"/>
                  </a:moveTo>
                  <a:cubicBezTo>
                    <a:pt x="2515" y="0"/>
                    <a:pt x="2003" y="154"/>
                    <a:pt x="1655" y="439"/>
                  </a:cubicBezTo>
                  <a:cubicBezTo>
                    <a:pt x="1004" y="975"/>
                    <a:pt x="1350" y="1890"/>
                    <a:pt x="801" y="2684"/>
                  </a:cubicBezTo>
                  <a:cubicBezTo>
                    <a:pt x="801" y="2684"/>
                    <a:pt x="0" y="3748"/>
                    <a:pt x="0" y="4203"/>
                  </a:cubicBezTo>
                  <a:cubicBezTo>
                    <a:pt x="0" y="4657"/>
                    <a:pt x="3553" y="5796"/>
                    <a:pt x="7059" y="5796"/>
                  </a:cubicBezTo>
                  <a:cubicBezTo>
                    <a:pt x="10565" y="5796"/>
                    <a:pt x="14111" y="4657"/>
                    <a:pt x="14111" y="4203"/>
                  </a:cubicBezTo>
                  <a:cubicBezTo>
                    <a:pt x="14111" y="3748"/>
                    <a:pt x="13311" y="2684"/>
                    <a:pt x="13311" y="2684"/>
                  </a:cubicBezTo>
                  <a:cubicBezTo>
                    <a:pt x="12762" y="1890"/>
                    <a:pt x="13107" y="975"/>
                    <a:pt x="12456" y="439"/>
                  </a:cubicBezTo>
                  <a:cubicBezTo>
                    <a:pt x="12108" y="154"/>
                    <a:pt x="11596" y="0"/>
                    <a:pt x="11102" y="0"/>
                  </a:cubicBezTo>
                  <a:cubicBezTo>
                    <a:pt x="10692" y="0"/>
                    <a:pt x="10295" y="106"/>
                    <a:pt x="10015" y="331"/>
                  </a:cubicBezTo>
                  <a:cubicBezTo>
                    <a:pt x="8998" y="1145"/>
                    <a:pt x="8158" y="1470"/>
                    <a:pt x="7059" y="1470"/>
                  </a:cubicBezTo>
                  <a:cubicBezTo>
                    <a:pt x="5954" y="1470"/>
                    <a:pt x="5113" y="1145"/>
                    <a:pt x="4096" y="331"/>
                  </a:cubicBezTo>
                  <a:cubicBezTo>
                    <a:pt x="3816" y="106"/>
                    <a:pt x="3419" y="0"/>
                    <a:pt x="3009" y="0"/>
                  </a:cubicBezTo>
                  <a:close/>
                </a:path>
              </a:pathLst>
            </a:custGeom>
            <a:solidFill>
              <a:srgbClr val="D2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885;p63"/>
            <p:cNvSpPr/>
            <p:nvPr/>
          </p:nvSpPr>
          <p:spPr>
            <a:xfrm>
              <a:off x="2493999" y="2550033"/>
              <a:ext cx="158665" cy="141012"/>
            </a:xfrm>
            <a:custGeom>
              <a:avLst/>
              <a:gdLst/>
              <a:ahLst/>
              <a:cxnLst/>
              <a:rect l="l" t="t" r="r" b="b"/>
              <a:pathLst>
                <a:path w="6049" h="5376" extrusionOk="0">
                  <a:moveTo>
                    <a:pt x="3009" y="0"/>
                  </a:moveTo>
                  <a:cubicBezTo>
                    <a:pt x="2515" y="0"/>
                    <a:pt x="2003" y="154"/>
                    <a:pt x="1655" y="439"/>
                  </a:cubicBezTo>
                  <a:cubicBezTo>
                    <a:pt x="1004" y="975"/>
                    <a:pt x="1350" y="1890"/>
                    <a:pt x="801" y="2684"/>
                  </a:cubicBezTo>
                  <a:cubicBezTo>
                    <a:pt x="801" y="2684"/>
                    <a:pt x="0" y="3748"/>
                    <a:pt x="0" y="4203"/>
                  </a:cubicBezTo>
                  <a:cubicBezTo>
                    <a:pt x="0" y="4481"/>
                    <a:pt x="1309" y="5003"/>
                    <a:pt x="3113" y="5376"/>
                  </a:cubicBezTo>
                  <a:cubicBezTo>
                    <a:pt x="3058" y="3999"/>
                    <a:pt x="4781" y="2413"/>
                    <a:pt x="6049" y="1362"/>
                  </a:cubicBezTo>
                  <a:cubicBezTo>
                    <a:pt x="5391" y="1206"/>
                    <a:pt x="4781" y="880"/>
                    <a:pt x="4096" y="331"/>
                  </a:cubicBezTo>
                  <a:cubicBezTo>
                    <a:pt x="3816" y="106"/>
                    <a:pt x="3419" y="0"/>
                    <a:pt x="3009" y="0"/>
                  </a:cubicBezTo>
                  <a:close/>
                </a:path>
              </a:pathLst>
            </a:custGeom>
            <a:solidFill>
              <a:srgbClr val="C1C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886;p63"/>
            <p:cNvSpPr/>
            <p:nvPr/>
          </p:nvSpPr>
          <p:spPr>
            <a:xfrm>
              <a:off x="2505908" y="2558689"/>
              <a:ext cx="95530" cy="95556"/>
            </a:xfrm>
            <a:custGeom>
              <a:avLst/>
              <a:gdLst/>
              <a:ahLst/>
              <a:cxnLst/>
              <a:rect l="l" t="t" r="r" b="b"/>
              <a:pathLst>
                <a:path w="3642" h="3643" extrusionOk="0">
                  <a:moveTo>
                    <a:pt x="1825" y="1"/>
                  </a:moveTo>
                  <a:cubicBezTo>
                    <a:pt x="814" y="1"/>
                    <a:pt x="1" y="821"/>
                    <a:pt x="1" y="1825"/>
                  </a:cubicBezTo>
                  <a:cubicBezTo>
                    <a:pt x="1" y="2828"/>
                    <a:pt x="814" y="3642"/>
                    <a:pt x="1825" y="3642"/>
                  </a:cubicBezTo>
                  <a:cubicBezTo>
                    <a:pt x="2828" y="3642"/>
                    <a:pt x="3642" y="2828"/>
                    <a:pt x="3642" y="1825"/>
                  </a:cubicBezTo>
                  <a:cubicBezTo>
                    <a:pt x="3642" y="821"/>
                    <a:pt x="2828" y="1"/>
                    <a:pt x="1825" y="1"/>
                  </a:cubicBezTo>
                  <a:close/>
                </a:path>
              </a:pathLst>
            </a:custGeom>
            <a:solidFill>
              <a:srgbClr val="E3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887;p63"/>
            <p:cNvSpPr/>
            <p:nvPr/>
          </p:nvSpPr>
          <p:spPr>
            <a:xfrm>
              <a:off x="2497567" y="2564932"/>
              <a:ext cx="97654" cy="89392"/>
            </a:xfrm>
            <a:custGeom>
              <a:avLst/>
              <a:gdLst/>
              <a:ahLst/>
              <a:cxnLst/>
              <a:rect l="l" t="t" r="r" b="b"/>
              <a:pathLst>
                <a:path w="3723" h="3408" extrusionOk="0">
                  <a:moveTo>
                    <a:pt x="1241" y="0"/>
                  </a:moveTo>
                  <a:lnTo>
                    <a:pt x="1241" y="0"/>
                  </a:lnTo>
                  <a:cubicBezTo>
                    <a:pt x="197" y="597"/>
                    <a:pt x="0" y="2021"/>
                    <a:pt x="848" y="2875"/>
                  </a:cubicBezTo>
                  <a:cubicBezTo>
                    <a:pt x="1210" y="3234"/>
                    <a:pt x="1674" y="3407"/>
                    <a:pt x="2134" y="3407"/>
                  </a:cubicBezTo>
                  <a:cubicBezTo>
                    <a:pt x="2760" y="3407"/>
                    <a:pt x="3379" y="3088"/>
                    <a:pt x="3723" y="2482"/>
                  </a:cubicBezTo>
                  <a:lnTo>
                    <a:pt x="3723" y="2482"/>
                  </a:lnTo>
                  <a:cubicBezTo>
                    <a:pt x="3445" y="2638"/>
                    <a:pt x="3139" y="2726"/>
                    <a:pt x="2821" y="2726"/>
                  </a:cubicBezTo>
                  <a:cubicBezTo>
                    <a:pt x="1424" y="2726"/>
                    <a:pt x="549" y="1214"/>
                    <a:pt x="1241" y="0"/>
                  </a:cubicBezTo>
                  <a:close/>
                </a:path>
              </a:pathLst>
            </a:custGeom>
            <a:solidFill>
              <a:srgbClr val="D8E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888;p63"/>
            <p:cNvSpPr/>
            <p:nvPr/>
          </p:nvSpPr>
          <p:spPr>
            <a:xfrm>
              <a:off x="2756693" y="2558689"/>
              <a:ext cx="95530" cy="95556"/>
            </a:xfrm>
            <a:custGeom>
              <a:avLst/>
              <a:gdLst/>
              <a:ahLst/>
              <a:cxnLst/>
              <a:rect l="l" t="t" r="r" b="b"/>
              <a:pathLst>
                <a:path w="3642" h="3643" extrusionOk="0">
                  <a:moveTo>
                    <a:pt x="1818" y="1"/>
                  </a:moveTo>
                  <a:cubicBezTo>
                    <a:pt x="814" y="1"/>
                    <a:pt x="0" y="821"/>
                    <a:pt x="0" y="1825"/>
                  </a:cubicBezTo>
                  <a:cubicBezTo>
                    <a:pt x="0" y="2828"/>
                    <a:pt x="814" y="3642"/>
                    <a:pt x="1818" y="3642"/>
                  </a:cubicBezTo>
                  <a:cubicBezTo>
                    <a:pt x="2828" y="3642"/>
                    <a:pt x="3642" y="2828"/>
                    <a:pt x="3642" y="1825"/>
                  </a:cubicBezTo>
                  <a:cubicBezTo>
                    <a:pt x="3642" y="821"/>
                    <a:pt x="2828" y="1"/>
                    <a:pt x="1818" y="1"/>
                  </a:cubicBezTo>
                  <a:close/>
                </a:path>
              </a:pathLst>
            </a:custGeom>
            <a:solidFill>
              <a:srgbClr val="E3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889;p63"/>
            <p:cNvSpPr/>
            <p:nvPr/>
          </p:nvSpPr>
          <p:spPr>
            <a:xfrm>
              <a:off x="2748325" y="2564932"/>
              <a:ext cx="97681" cy="89392"/>
            </a:xfrm>
            <a:custGeom>
              <a:avLst/>
              <a:gdLst/>
              <a:ahLst/>
              <a:cxnLst/>
              <a:rect l="l" t="t" r="r" b="b"/>
              <a:pathLst>
                <a:path w="3724" h="3408" extrusionOk="0">
                  <a:moveTo>
                    <a:pt x="1242" y="0"/>
                  </a:moveTo>
                  <a:lnTo>
                    <a:pt x="1242" y="0"/>
                  </a:lnTo>
                  <a:cubicBezTo>
                    <a:pt x="191" y="597"/>
                    <a:pt x="1" y="2021"/>
                    <a:pt x="848" y="2875"/>
                  </a:cubicBezTo>
                  <a:cubicBezTo>
                    <a:pt x="1210" y="3234"/>
                    <a:pt x="1675" y="3407"/>
                    <a:pt x="2135" y="3407"/>
                  </a:cubicBezTo>
                  <a:cubicBezTo>
                    <a:pt x="2761" y="3407"/>
                    <a:pt x="3379" y="3088"/>
                    <a:pt x="3723" y="2482"/>
                  </a:cubicBezTo>
                  <a:lnTo>
                    <a:pt x="3723" y="2482"/>
                  </a:lnTo>
                  <a:cubicBezTo>
                    <a:pt x="3445" y="2638"/>
                    <a:pt x="3133" y="2726"/>
                    <a:pt x="2821" y="2726"/>
                  </a:cubicBezTo>
                  <a:cubicBezTo>
                    <a:pt x="1425" y="2726"/>
                    <a:pt x="550" y="1214"/>
                    <a:pt x="1242" y="0"/>
                  </a:cubicBezTo>
                  <a:close/>
                </a:path>
              </a:pathLst>
            </a:custGeom>
            <a:solidFill>
              <a:srgbClr val="D8E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890;p63"/>
            <p:cNvSpPr/>
            <p:nvPr/>
          </p:nvSpPr>
          <p:spPr>
            <a:xfrm>
              <a:off x="2523875" y="2576840"/>
              <a:ext cx="35778" cy="53745"/>
            </a:xfrm>
            <a:custGeom>
              <a:avLst/>
              <a:gdLst/>
              <a:ahLst/>
              <a:cxnLst/>
              <a:rect l="l" t="t" r="r" b="b"/>
              <a:pathLst>
                <a:path w="1364" h="2049" extrusionOk="0">
                  <a:moveTo>
                    <a:pt x="685" y="1"/>
                  </a:moveTo>
                  <a:cubicBezTo>
                    <a:pt x="306" y="1"/>
                    <a:pt x="1" y="306"/>
                    <a:pt x="1" y="679"/>
                  </a:cubicBezTo>
                  <a:lnTo>
                    <a:pt x="1" y="1363"/>
                  </a:lnTo>
                  <a:cubicBezTo>
                    <a:pt x="1" y="1736"/>
                    <a:pt x="306" y="2041"/>
                    <a:pt x="685" y="2048"/>
                  </a:cubicBezTo>
                  <a:cubicBezTo>
                    <a:pt x="1058" y="2041"/>
                    <a:pt x="1363" y="1736"/>
                    <a:pt x="1363" y="1363"/>
                  </a:cubicBezTo>
                  <a:lnTo>
                    <a:pt x="1363" y="679"/>
                  </a:lnTo>
                  <a:cubicBezTo>
                    <a:pt x="1363" y="306"/>
                    <a:pt x="1058" y="1"/>
                    <a:pt x="685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891;p63"/>
            <p:cNvSpPr/>
            <p:nvPr/>
          </p:nvSpPr>
          <p:spPr>
            <a:xfrm>
              <a:off x="2647130" y="2648212"/>
              <a:ext cx="22558" cy="17941"/>
            </a:xfrm>
            <a:custGeom>
              <a:avLst/>
              <a:gdLst/>
              <a:ahLst/>
              <a:cxnLst/>
              <a:rect l="l" t="t" r="r" b="b"/>
              <a:pathLst>
                <a:path w="860" h="684" extrusionOk="0">
                  <a:moveTo>
                    <a:pt x="535" y="1"/>
                  </a:moveTo>
                  <a:cubicBezTo>
                    <a:pt x="481" y="1"/>
                    <a:pt x="425" y="22"/>
                    <a:pt x="373" y="73"/>
                  </a:cubicBezTo>
                  <a:lnTo>
                    <a:pt x="150" y="297"/>
                  </a:lnTo>
                  <a:cubicBezTo>
                    <a:pt x="1" y="439"/>
                    <a:pt x="102" y="683"/>
                    <a:pt x="306" y="683"/>
                  </a:cubicBezTo>
                  <a:cubicBezTo>
                    <a:pt x="367" y="683"/>
                    <a:pt x="428" y="663"/>
                    <a:pt x="468" y="622"/>
                  </a:cubicBezTo>
                  <a:lnTo>
                    <a:pt x="699" y="392"/>
                  </a:lnTo>
                  <a:cubicBezTo>
                    <a:pt x="860" y="226"/>
                    <a:pt x="711" y="1"/>
                    <a:pt x="535" y="1"/>
                  </a:cubicBezTo>
                  <a:close/>
                </a:path>
              </a:pathLst>
            </a:custGeom>
            <a:solidFill>
              <a:srgbClr val="9CA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892;p63"/>
            <p:cNvSpPr/>
            <p:nvPr/>
          </p:nvSpPr>
          <p:spPr>
            <a:xfrm>
              <a:off x="2688495" y="2648212"/>
              <a:ext cx="22505" cy="17941"/>
            </a:xfrm>
            <a:custGeom>
              <a:avLst/>
              <a:gdLst/>
              <a:ahLst/>
              <a:cxnLst/>
              <a:rect l="l" t="t" r="r" b="b"/>
              <a:pathLst>
                <a:path w="858" h="684" extrusionOk="0">
                  <a:moveTo>
                    <a:pt x="323" y="1"/>
                  </a:moveTo>
                  <a:cubicBezTo>
                    <a:pt x="147" y="1"/>
                    <a:pt x="0" y="226"/>
                    <a:pt x="166" y="392"/>
                  </a:cubicBezTo>
                  <a:lnTo>
                    <a:pt x="390" y="622"/>
                  </a:lnTo>
                  <a:cubicBezTo>
                    <a:pt x="431" y="663"/>
                    <a:pt x="492" y="683"/>
                    <a:pt x="553" y="683"/>
                  </a:cubicBezTo>
                  <a:cubicBezTo>
                    <a:pt x="756" y="683"/>
                    <a:pt x="858" y="439"/>
                    <a:pt x="715" y="297"/>
                  </a:cubicBezTo>
                  <a:lnTo>
                    <a:pt x="485" y="73"/>
                  </a:lnTo>
                  <a:cubicBezTo>
                    <a:pt x="434" y="22"/>
                    <a:pt x="377" y="1"/>
                    <a:pt x="323" y="1"/>
                  </a:cubicBezTo>
                  <a:close/>
                </a:path>
              </a:pathLst>
            </a:custGeom>
            <a:solidFill>
              <a:srgbClr val="9CA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893;p63"/>
            <p:cNvSpPr/>
            <p:nvPr/>
          </p:nvSpPr>
          <p:spPr>
            <a:xfrm>
              <a:off x="2541843" y="2576656"/>
              <a:ext cx="17810" cy="35830"/>
            </a:xfrm>
            <a:custGeom>
              <a:avLst/>
              <a:gdLst/>
              <a:ahLst/>
              <a:cxnLst/>
              <a:rect l="l" t="t" r="r" b="b"/>
              <a:pathLst>
                <a:path w="679" h="1366" extrusionOk="0">
                  <a:moveTo>
                    <a:pt x="21" y="1"/>
                  </a:moveTo>
                  <a:cubicBezTo>
                    <a:pt x="7" y="41"/>
                    <a:pt x="0" y="75"/>
                    <a:pt x="0" y="116"/>
                  </a:cubicBezTo>
                  <a:lnTo>
                    <a:pt x="0" y="1025"/>
                  </a:lnTo>
                  <a:cubicBezTo>
                    <a:pt x="0" y="1252"/>
                    <a:pt x="170" y="1365"/>
                    <a:pt x="339" y="1365"/>
                  </a:cubicBezTo>
                  <a:cubicBezTo>
                    <a:pt x="509" y="1365"/>
                    <a:pt x="678" y="1252"/>
                    <a:pt x="678" y="1025"/>
                  </a:cubicBezTo>
                  <a:lnTo>
                    <a:pt x="678" y="686"/>
                  </a:lnTo>
                  <a:cubicBezTo>
                    <a:pt x="678" y="319"/>
                    <a:pt x="387" y="14"/>
                    <a:pt x="21" y="1"/>
                  </a:cubicBezTo>
                  <a:close/>
                </a:path>
              </a:pathLst>
            </a:custGeom>
            <a:solidFill>
              <a:srgbClr val="40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894;p63"/>
            <p:cNvSpPr/>
            <p:nvPr/>
          </p:nvSpPr>
          <p:spPr>
            <a:xfrm>
              <a:off x="2535784" y="2588591"/>
              <a:ext cx="11961" cy="11935"/>
            </a:xfrm>
            <a:custGeom>
              <a:avLst/>
              <a:gdLst/>
              <a:ahLst/>
              <a:cxnLst/>
              <a:rect l="l" t="t" r="r" b="b"/>
              <a:pathLst>
                <a:path w="456" h="455" extrusionOk="0">
                  <a:moveTo>
                    <a:pt x="231" y="0"/>
                  </a:moveTo>
                  <a:cubicBezTo>
                    <a:pt x="103" y="0"/>
                    <a:pt x="1" y="102"/>
                    <a:pt x="1" y="231"/>
                  </a:cubicBezTo>
                  <a:cubicBezTo>
                    <a:pt x="1" y="353"/>
                    <a:pt x="103" y="454"/>
                    <a:pt x="231" y="454"/>
                  </a:cubicBezTo>
                  <a:cubicBezTo>
                    <a:pt x="353" y="454"/>
                    <a:pt x="455" y="353"/>
                    <a:pt x="455" y="231"/>
                  </a:cubicBezTo>
                  <a:cubicBezTo>
                    <a:pt x="455" y="102"/>
                    <a:pt x="353" y="0"/>
                    <a:pt x="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895;p63"/>
            <p:cNvSpPr/>
            <p:nvPr/>
          </p:nvSpPr>
          <p:spPr>
            <a:xfrm>
              <a:off x="2798477" y="2576840"/>
              <a:ext cx="35778" cy="53745"/>
            </a:xfrm>
            <a:custGeom>
              <a:avLst/>
              <a:gdLst/>
              <a:ahLst/>
              <a:cxnLst/>
              <a:rect l="l" t="t" r="r" b="b"/>
              <a:pathLst>
                <a:path w="1364" h="2049" extrusionOk="0">
                  <a:moveTo>
                    <a:pt x="679" y="1"/>
                  </a:moveTo>
                  <a:cubicBezTo>
                    <a:pt x="306" y="1"/>
                    <a:pt x="1" y="306"/>
                    <a:pt x="1" y="679"/>
                  </a:cubicBezTo>
                  <a:lnTo>
                    <a:pt x="1" y="1363"/>
                  </a:lnTo>
                  <a:cubicBezTo>
                    <a:pt x="1" y="1736"/>
                    <a:pt x="306" y="2041"/>
                    <a:pt x="679" y="2048"/>
                  </a:cubicBezTo>
                  <a:cubicBezTo>
                    <a:pt x="1059" y="2041"/>
                    <a:pt x="1364" y="1736"/>
                    <a:pt x="1364" y="1363"/>
                  </a:cubicBezTo>
                  <a:lnTo>
                    <a:pt x="1364" y="679"/>
                  </a:lnTo>
                  <a:cubicBezTo>
                    <a:pt x="1364" y="306"/>
                    <a:pt x="1059" y="1"/>
                    <a:pt x="679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896;p63"/>
            <p:cNvSpPr/>
            <p:nvPr/>
          </p:nvSpPr>
          <p:spPr>
            <a:xfrm>
              <a:off x="2816261" y="2576656"/>
              <a:ext cx="17994" cy="35830"/>
            </a:xfrm>
            <a:custGeom>
              <a:avLst/>
              <a:gdLst/>
              <a:ahLst/>
              <a:cxnLst/>
              <a:rect l="l" t="t" r="r" b="b"/>
              <a:pathLst>
                <a:path w="686" h="1366" extrusionOk="0">
                  <a:moveTo>
                    <a:pt x="21" y="1"/>
                  </a:moveTo>
                  <a:cubicBezTo>
                    <a:pt x="8" y="41"/>
                    <a:pt x="1" y="75"/>
                    <a:pt x="1" y="116"/>
                  </a:cubicBezTo>
                  <a:lnTo>
                    <a:pt x="1" y="1025"/>
                  </a:lnTo>
                  <a:cubicBezTo>
                    <a:pt x="1" y="1252"/>
                    <a:pt x="172" y="1365"/>
                    <a:pt x="343" y="1365"/>
                  </a:cubicBezTo>
                  <a:cubicBezTo>
                    <a:pt x="515" y="1365"/>
                    <a:pt x="686" y="1252"/>
                    <a:pt x="686" y="1025"/>
                  </a:cubicBezTo>
                  <a:lnTo>
                    <a:pt x="686" y="686"/>
                  </a:lnTo>
                  <a:cubicBezTo>
                    <a:pt x="686" y="319"/>
                    <a:pt x="394" y="14"/>
                    <a:pt x="21" y="1"/>
                  </a:cubicBezTo>
                  <a:close/>
                </a:path>
              </a:pathLst>
            </a:custGeom>
            <a:solidFill>
              <a:srgbClr val="40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897;p63"/>
            <p:cNvSpPr/>
            <p:nvPr/>
          </p:nvSpPr>
          <p:spPr>
            <a:xfrm>
              <a:off x="2810412" y="2588591"/>
              <a:ext cx="11935" cy="11935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224" y="0"/>
                  </a:moveTo>
                  <a:cubicBezTo>
                    <a:pt x="102" y="0"/>
                    <a:pt x="0" y="102"/>
                    <a:pt x="0" y="231"/>
                  </a:cubicBezTo>
                  <a:cubicBezTo>
                    <a:pt x="0" y="353"/>
                    <a:pt x="102" y="454"/>
                    <a:pt x="224" y="454"/>
                  </a:cubicBezTo>
                  <a:cubicBezTo>
                    <a:pt x="353" y="454"/>
                    <a:pt x="454" y="353"/>
                    <a:pt x="454" y="231"/>
                  </a:cubicBezTo>
                  <a:cubicBezTo>
                    <a:pt x="454" y="102"/>
                    <a:pt x="353" y="0"/>
                    <a:pt x="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898;p63"/>
            <p:cNvSpPr/>
            <p:nvPr/>
          </p:nvSpPr>
          <p:spPr>
            <a:xfrm>
              <a:off x="2609595" y="2725879"/>
              <a:ext cx="138940" cy="35778"/>
            </a:xfrm>
            <a:custGeom>
              <a:avLst/>
              <a:gdLst/>
              <a:ahLst/>
              <a:cxnLst/>
              <a:rect l="l" t="t" r="r" b="b"/>
              <a:pathLst>
                <a:path w="5297" h="1364" extrusionOk="0">
                  <a:moveTo>
                    <a:pt x="2652" y="1"/>
                  </a:moveTo>
                  <a:cubicBezTo>
                    <a:pt x="1581" y="1"/>
                    <a:pt x="625" y="265"/>
                    <a:pt x="1" y="672"/>
                  </a:cubicBezTo>
                  <a:cubicBezTo>
                    <a:pt x="977" y="1086"/>
                    <a:pt x="1940" y="1364"/>
                    <a:pt x="2652" y="1364"/>
                  </a:cubicBezTo>
                  <a:cubicBezTo>
                    <a:pt x="3357" y="1364"/>
                    <a:pt x="4320" y="1086"/>
                    <a:pt x="5297" y="672"/>
                  </a:cubicBezTo>
                  <a:cubicBezTo>
                    <a:pt x="4673" y="265"/>
                    <a:pt x="3717" y="1"/>
                    <a:pt x="2652" y="1"/>
                  </a:cubicBezTo>
                  <a:close/>
                </a:path>
              </a:pathLst>
            </a:custGeom>
            <a:solidFill>
              <a:srgbClr val="788A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899;p63"/>
            <p:cNvSpPr/>
            <p:nvPr/>
          </p:nvSpPr>
          <p:spPr>
            <a:xfrm>
              <a:off x="2656730" y="2727662"/>
              <a:ext cx="91805" cy="33994"/>
            </a:xfrm>
            <a:custGeom>
              <a:avLst/>
              <a:gdLst/>
              <a:ahLst/>
              <a:cxnLst/>
              <a:rect l="l" t="t" r="r" b="b"/>
              <a:pathLst>
                <a:path w="3500" h="1296" extrusionOk="0">
                  <a:moveTo>
                    <a:pt x="1743" y="0"/>
                  </a:moveTo>
                  <a:cubicBezTo>
                    <a:pt x="1079" y="156"/>
                    <a:pt x="482" y="577"/>
                    <a:pt x="1" y="1201"/>
                  </a:cubicBezTo>
                  <a:cubicBezTo>
                    <a:pt x="279" y="1262"/>
                    <a:pt x="563" y="1296"/>
                    <a:pt x="848" y="1296"/>
                  </a:cubicBezTo>
                  <a:cubicBezTo>
                    <a:pt x="1560" y="1296"/>
                    <a:pt x="2523" y="1018"/>
                    <a:pt x="3500" y="604"/>
                  </a:cubicBezTo>
                  <a:cubicBezTo>
                    <a:pt x="3059" y="312"/>
                    <a:pt x="2442" y="95"/>
                    <a:pt x="1743" y="0"/>
                  </a:cubicBezTo>
                  <a:close/>
                </a:path>
              </a:pathLst>
            </a:custGeom>
            <a:solidFill>
              <a:srgbClr val="98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1791;p46"/>
          <p:cNvGrpSpPr/>
          <p:nvPr/>
        </p:nvGrpSpPr>
        <p:grpSpPr>
          <a:xfrm>
            <a:off x="8308856" y="4405680"/>
            <a:ext cx="654462" cy="535748"/>
            <a:chOff x="7502937" y="524288"/>
            <a:chExt cx="654462" cy="535748"/>
          </a:xfrm>
        </p:grpSpPr>
        <p:grpSp>
          <p:nvGrpSpPr>
            <p:cNvPr id="91" name="Google Shape;1792;p46"/>
            <p:cNvGrpSpPr/>
            <p:nvPr/>
          </p:nvGrpSpPr>
          <p:grpSpPr>
            <a:xfrm>
              <a:off x="7502937" y="524288"/>
              <a:ext cx="654462" cy="535748"/>
              <a:chOff x="7502937" y="524288"/>
              <a:chExt cx="654462" cy="535748"/>
            </a:xfrm>
          </p:grpSpPr>
          <p:sp>
            <p:nvSpPr>
              <p:cNvPr id="96" name="Google Shape;1793;p46"/>
              <p:cNvSpPr/>
              <p:nvPr/>
            </p:nvSpPr>
            <p:spPr>
              <a:xfrm rot="-10195540">
                <a:off x="7580346" y="568325"/>
                <a:ext cx="522573" cy="216404"/>
              </a:xfrm>
              <a:custGeom>
                <a:avLst/>
                <a:gdLst/>
                <a:ahLst/>
                <a:cxnLst/>
                <a:rect l="l" t="t" r="r" b="b"/>
                <a:pathLst>
                  <a:path w="522351" h="216312" extrusionOk="0">
                    <a:moveTo>
                      <a:pt x="0" y="0"/>
                    </a:moveTo>
                    <a:lnTo>
                      <a:pt x="522351" y="0"/>
                    </a:lnTo>
                    <a:lnTo>
                      <a:pt x="522351" y="216313"/>
                    </a:lnTo>
                    <a:lnTo>
                      <a:pt x="0" y="21631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1794;p46"/>
              <p:cNvSpPr/>
              <p:nvPr/>
            </p:nvSpPr>
            <p:spPr>
              <a:xfrm rot="10800000">
                <a:off x="7576185" y="585692"/>
                <a:ext cx="522350" cy="216312"/>
              </a:xfrm>
              <a:custGeom>
                <a:avLst/>
                <a:gdLst/>
                <a:ahLst/>
                <a:cxnLst/>
                <a:rect l="l" t="t" r="r" b="b"/>
                <a:pathLst>
                  <a:path w="522350" h="216312" extrusionOk="0">
                    <a:moveTo>
                      <a:pt x="0" y="0"/>
                    </a:moveTo>
                    <a:lnTo>
                      <a:pt x="522351" y="0"/>
                    </a:lnTo>
                    <a:lnTo>
                      <a:pt x="522351" y="216313"/>
                    </a:lnTo>
                    <a:lnTo>
                      <a:pt x="0" y="21631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1795;p46"/>
              <p:cNvSpPr/>
              <p:nvPr/>
            </p:nvSpPr>
            <p:spPr>
              <a:xfrm rot="10533442">
                <a:off x="7589040" y="638013"/>
                <a:ext cx="488498" cy="185355"/>
              </a:xfrm>
              <a:custGeom>
                <a:avLst/>
                <a:gdLst/>
                <a:ahLst/>
                <a:cxnLst/>
                <a:rect l="l" t="t" r="r" b="b"/>
                <a:pathLst>
                  <a:path w="488251" h="185261" extrusionOk="0">
                    <a:moveTo>
                      <a:pt x="0" y="0"/>
                    </a:moveTo>
                    <a:lnTo>
                      <a:pt x="488251" y="0"/>
                    </a:lnTo>
                    <a:lnTo>
                      <a:pt x="488251" y="185261"/>
                    </a:lnTo>
                    <a:lnTo>
                      <a:pt x="0" y="18526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1796;p46"/>
              <p:cNvSpPr/>
              <p:nvPr/>
            </p:nvSpPr>
            <p:spPr>
              <a:xfrm>
                <a:off x="7502937" y="619886"/>
                <a:ext cx="654462" cy="440150"/>
              </a:xfrm>
              <a:custGeom>
                <a:avLst/>
                <a:gdLst/>
                <a:ahLst/>
                <a:cxnLst/>
                <a:rect l="l" t="t" r="r" b="b"/>
                <a:pathLst>
                  <a:path w="654462" h="440150" extrusionOk="0">
                    <a:moveTo>
                      <a:pt x="204502" y="11430"/>
                    </a:moveTo>
                    <a:lnTo>
                      <a:pt x="254794" y="61722"/>
                    </a:lnTo>
                    <a:cubicBezTo>
                      <a:pt x="262128" y="69056"/>
                      <a:pt x="272034" y="73152"/>
                      <a:pt x="282321" y="73152"/>
                    </a:cubicBezTo>
                    <a:lnTo>
                      <a:pt x="615506" y="73152"/>
                    </a:lnTo>
                    <a:cubicBezTo>
                      <a:pt x="637032" y="73152"/>
                      <a:pt x="654463" y="90583"/>
                      <a:pt x="654463" y="112109"/>
                    </a:cubicBezTo>
                    <a:lnTo>
                      <a:pt x="654463" y="401193"/>
                    </a:lnTo>
                    <a:cubicBezTo>
                      <a:pt x="654463" y="422720"/>
                      <a:pt x="637032" y="440150"/>
                      <a:pt x="615506" y="440150"/>
                    </a:cubicBezTo>
                    <a:lnTo>
                      <a:pt x="38957" y="440150"/>
                    </a:lnTo>
                    <a:cubicBezTo>
                      <a:pt x="17431" y="440150"/>
                      <a:pt x="0" y="422720"/>
                      <a:pt x="0" y="401193"/>
                    </a:cubicBezTo>
                    <a:lnTo>
                      <a:pt x="0" y="38957"/>
                    </a:lnTo>
                    <a:cubicBezTo>
                      <a:pt x="0" y="17431"/>
                      <a:pt x="17431" y="0"/>
                      <a:pt x="38957" y="0"/>
                    </a:cubicBezTo>
                    <a:lnTo>
                      <a:pt x="176974" y="0"/>
                    </a:lnTo>
                    <a:cubicBezTo>
                      <a:pt x="187262" y="0"/>
                      <a:pt x="197167" y="4096"/>
                      <a:pt x="204502" y="114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b="1" dirty="0" smtClean="0">
                    <a:solidFill>
                      <a:schemeClr val="bg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sz="1800" b="1" dirty="0">
                  <a:solidFill>
                    <a:schemeClr val="bg1"/>
                  </a:solidFill>
                  <a:latin typeface="Digital-7 Mono" panose="02000000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1797;p46"/>
            <p:cNvGrpSpPr/>
            <p:nvPr/>
          </p:nvGrpSpPr>
          <p:grpSpPr>
            <a:xfrm>
              <a:off x="7971282" y="953643"/>
              <a:ext cx="120491" cy="46004"/>
              <a:chOff x="7971282" y="953643"/>
              <a:chExt cx="120491" cy="46004"/>
            </a:xfrm>
          </p:grpSpPr>
          <p:sp>
            <p:nvSpPr>
              <p:cNvPr id="94" name="Google Shape;1798;p46"/>
              <p:cNvSpPr/>
              <p:nvPr/>
            </p:nvSpPr>
            <p:spPr>
              <a:xfrm>
                <a:off x="7971282" y="983265"/>
                <a:ext cx="88773" cy="16382"/>
              </a:xfrm>
              <a:custGeom>
                <a:avLst/>
                <a:gdLst/>
                <a:ahLst/>
                <a:cxnLst/>
                <a:rect l="l" t="t" r="r" b="b"/>
                <a:pathLst>
                  <a:path w="88773" h="16382" extrusionOk="0">
                    <a:moveTo>
                      <a:pt x="0" y="0"/>
                    </a:moveTo>
                    <a:lnTo>
                      <a:pt x="88773" y="0"/>
                    </a:lnTo>
                    <a:lnTo>
                      <a:pt x="88773" y="16383"/>
                    </a:lnTo>
                    <a:lnTo>
                      <a:pt x="0" y="1638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1799;p46"/>
              <p:cNvSpPr/>
              <p:nvPr/>
            </p:nvSpPr>
            <p:spPr>
              <a:xfrm>
                <a:off x="7971282" y="953643"/>
                <a:ext cx="120491" cy="16382"/>
              </a:xfrm>
              <a:custGeom>
                <a:avLst/>
                <a:gdLst/>
                <a:ahLst/>
                <a:cxnLst/>
                <a:rect l="l" t="t" r="r" b="b"/>
                <a:pathLst>
                  <a:path w="120491" h="16382" extrusionOk="0">
                    <a:moveTo>
                      <a:pt x="0" y="0"/>
                    </a:moveTo>
                    <a:lnTo>
                      <a:pt x="120492" y="0"/>
                    </a:lnTo>
                    <a:lnTo>
                      <a:pt x="120492" y="16383"/>
                    </a:lnTo>
                    <a:lnTo>
                      <a:pt x="0" y="1638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" name="Google Shape;1800;p46"/>
            <p:cNvSpPr/>
            <p:nvPr/>
          </p:nvSpPr>
          <p:spPr>
            <a:xfrm>
              <a:off x="8085677" y="725805"/>
              <a:ext cx="40005" cy="40004"/>
            </a:xfrm>
            <a:custGeom>
              <a:avLst/>
              <a:gdLst/>
              <a:ahLst/>
              <a:cxnLst/>
              <a:rect l="l" t="t" r="r" b="b"/>
              <a:pathLst>
                <a:path w="40005" h="40004" extrusionOk="0">
                  <a:moveTo>
                    <a:pt x="40005" y="20002"/>
                  </a:moveTo>
                  <a:cubicBezTo>
                    <a:pt x="40005" y="31051"/>
                    <a:pt x="31052" y="40005"/>
                    <a:pt x="20002" y="40005"/>
                  </a:cubicBezTo>
                  <a:cubicBezTo>
                    <a:pt x="8954" y="40005"/>
                    <a:pt x="0" y="31051"/>
                    <a:pt x="0" y="20002"/>
                  </a:cubicBezTo>
                  <a:cubicBezTo>
                    <a:pt x="0" y="8953"/>
                    <a:pt x="8954" y="0"/>
                    <a:pt x="20002" y="0"/>
                  </a:cubicBezTo>
                  <a:cubicBezTo>
                    <a:pt x="31052" y="0"/>
                    <a:pt x="40005" y="8953"/>
                    <a:pt x="40005" y="200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13674" y="56495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Функции</a:t>
            </a:r>
            <a:endParaRPr lang="ru-RU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67" y="524108"/>
            <a:ext cx="7228180" cy="3906780"/>
          </a:xfrm>
          <a:prstGeom prst="rect">
            <a:avLst/>
          </a:prstGeom>
        </p:spPr>
      </p:pic>
      <p:grpSp>
        <p:nvGrpSpPr>
          <p:cNvPr id="15" name="Google Shape;1791;p46"/>
          <p:cNvGrpSpPr/>
          <p:nvPr/>
        </p:nvGrpSpPr>
        <p:grpSpPr>
          <a:xfrm>
            <a:off x="7440948" y="3799181"/>
            <a:ext cx="654462" cy="535748"/>
            <a:chOff x="7502937" y="524288"/>
            <a:chExt cx="654462" cy="535748"/>
          </a:xfrm>
        </p:grpSpPr>
        <p:grpSp>
          <p:nvGrpSpPr>
            <p:cNvPr id="16" name="Google Shape;1792;p46"/>
            <p:cNvGrpSpPr/>
            <p:nvPr/>
          </p:nvGrpSpPr>
          <p:grpSpPr>
            <a:xfrm>
              <a:off x="7502937" y="524288"/>
              <a:ext cx="654462" cy="535748"/>
              <a:chOff x="7502937" y="524288"/>
              <a:chExt cx="654462" cy="535748"/>
            </a:xfrm>
          </p:grpSpPr>
          <p:sp>
            <p:nvSpPr>
              <p:cNvPr id="21" name="Google Shape;1793;p46"/>
              <p:cNvSpPr/>
              <p:nvPr/>
            </p:nvSpPr>
            <p:spPr>
              <a:xfrm rot="-10195540">
                <a:off x="7580346" y="568325"/>
                <a:ext cx="522573" cy="216404"/>
              </a:xfrm>
              <a:custGeom>
                <a:avLst/>
                <a:gdLst/>
                <a:ahLst/>
                <a:cxnLst/>
                <a:rect l="l" t="t" r="r" b="b"/>
                <a:pathLst>
                  <a:path w="522351" h="216312" extrusionOk="0">
                    <a:moveTo>
                      <a:pt x="0" y="0"/>
                    </a:moveTo>
                    <a:lnTo>
                      <a:pt x="522351" y="0"/>
                    </a:lnTo>
                    <a:lnTo>
                      <a:pt x="522351" y="216313"/>
                    </a:lnTo>
                    <a:lnTo>
                      <a:pt x="0" y="21631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794;p46"/>
              <p:cNvSpPr/>
              <p:nvPr/>
            </p:nvSpPr>
            <p:spPr>
              <a:xfrm rot="10800000">
                <a:off x="7576185" y="585692"/>
                <a:ext cx="522350" cy="216312"/>
              </a:xfrm>
              <a:custGeom>
                <a:avLst/>
                <a:gdLst/>
                <a:ahLst/>
                <a:cxnLst/>
                <a:rect l="l" t="t" r="r" b="b"/>
                <a:pathLst>
                  <a:path w="522350" h="216312" extrusionOk="0">
                    <a:moveTo>
                      <a:pt x="0" y="0"/>
                    </a:moveTo>
                    <a:lnTo>
                      <a:pt x="522351" y="0"/>
                    </a:lnTo>
                    <a:lnTo>
                      <a:pt x="522351" y="216313"/>
                    </a:lnTo>
                    <a:lnTo>
                      <a:pt x="0" y="21631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795;p46"/>
              <p:cNvSpPr/>
              <p:nvPr/>
            </p:nvSpPr>
            <p:spPr>
              <a:xfrm rot="10533442">
                <a:off x="7589040" y="638013"/>
                <a:ext cx="488498" cy="185355"/>
              </a:xfrm>
              <a:custGeom>
                <a:avLst/>
                <a:gdLst/>
                <a:ahLst/>
                <a:cxnLst/>
                <a:rect l="l" t="t" r="r" b="b"/>
                <a:pathLst>
                  <a:path w="488251" h="185261" extrusionOk="0">
                    <a:moveTo>
                      <a:pt x="0" y="0"/>
                    </a:moveTo>
                    <a:lnTo>
                      <a:pt x="488251" y="0"/>
                    </a:lnTo>
                    <a:lnTo>
                      <a:pt x="488251" y="185261"/>
                    </a:lnTo>
                    <a:lnTo>
                      <a:pt x="0" y="18526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796;p46"/>
              <p:cNvSpPr/>
              <p:nvPr/>
            </p:nvSpPr>
            <p:spPr>
              <a:xfrm>
                <a:off x="7502937" y="619886"/>
                <a:ext cx="654462" cy="440150"/>
              </a:xfrm>
              <a:custGeom>
                <a:avLst/>
                <a:gdLst/>
                <a:ahLst/>
                <a:cxnLst/>
                <a:rect l="l" t="t" r="r" b="b"/>
                <a:pathLst>
                  <a:path w="654462" h="440150" extrusionOk="0">
                    <a:moveTo>
                      <a:pt x="204502" y="11430"/>
                    </a:moveTo>
                    <a:lnTo>
                      <a:pt x="254794" y="61722"/>
                    </a:lnTo>
                    <a:cubicBezTo>
                      <a:pt x="262128" y="69056"/>
                      <a:pt x="272034" y="73152"/>
                      <a:pt x="282321" y="73152"/>
                    </a:cubicBezTo>
                    <a:lnTo>
                      <a:pt x="615506" y="73152"/>
                    </a:lnTo>
                    <a:cubicBezTo>
                      <a:pt x="637032" y="73152"/>
                      <a:pt x="654463" y="90583"/>
                      <a:pt x="654463" y="112109"/>
                    </a:cubicBezTo>
                    <a:lnTo>
                      <a:pt x="654463" y="401193"/>
                    </a:lnTo>
                    <a:cubicBezTo>
                      <a:pt x="654463" y="422720"/>
                      <a:pt x="637032" y="440150"/>
                      <a:pt x="615506" y="440150"/>
                    </a:cubicBezTo>
                    <a:lnTo>
                      <a:pt x="38957" y="440150"/>
                    </a:lnTo>
                    <a:cubicBezTo>
                      <a:pt x="17431" y="440150"/>
                      <a:pt x="0" y="422720"/>
                      <a:pt x="0" y="401193"/>
                    </a:cubicBezTo>
                    <a:lnTo>
                      <a:pt x="0" y="38957"/>
                    </a:lnTo>
                    <a:cubicBezTo>
                      <a:pt x="0" y="17431"/>
                      <a:pt x="17431" y="0"/>
                      <a:pt x="38957" y="0"/>
                    </a:cubicBezTo>
                    <a:lnTo>
                      <a:pt x="176974" y="0"/>
                    </a:lnTo>
                    <a:cubicBezTo>
                      <a:pt x="187262" y="0"/>
                      <a:pt x="197167" y="4096"/>
                      <a:pt x="204502" y="114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b="1" dirty="0">
                    <a:solidFill>
                      <a:schemeClr val="bg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 b="1" dirty="0">
                  <a:solidFill>
                    <a:schemeClr val="bg1"/>
                  </a:solidFill>
                  <a:latin typeface="Digital-7 Mono" panose="02000000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1797;p46"/>
            <p:cNvGrpSpPr/>
            <p:nvPr/>
          </p:nvGrpSpPr>
          <p:grpSpPr>
            <a:xfrm>
              <a:off x="7971282" y="953643"/>
              <a:ext cx="120491" cy="46004"/>
              <a:chOff x="7971282" y="953643"/>
              <a:chExt cx="120491" cy="46004"/>
            </a:xfrm>
          </p:grpSpPr>
          <p:sp>
            <p:nvSpPr>
              <p:cNvPr id="19" name="Google Shape;1798;p46"/>
              <p:cNvSpPr/>
              <p:nvPr/>
            </p:nvSpPr>
            <p:spPr>
              <a:xfrm>
                <a:off x="7971282" y="983265"/>
                <a:ext cx="88773" cy="16382"/>
              </a:xfrm>
              <a:custGeom>
                <a:avLst/>
                <a:gdLst/>
                <a:ahLst/>
                <a:cxnLst/>
                <a:rect l="l" t="t" r="r" b="b"/>
                <a:pathLst>
                  <a:path w="88773" h="16382" extrusionOk="0">
                    <a:moveTo>
                      <a:pt x="0" y="0"/>
                    </a:moveTo>
                    <a:lnTo>
                      <a:pt x="88773" y="0"/>
                    </a:lnTo>
                    <a:lnTo>
                      <a:pt x="88773" y="16383"/>
                    </a:lnTo>
                    <a:lnTo>
                      <a:pt x="0" y="1638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799;p46"/>
              <p:cNvSpPr/>
              <p:nvPr/>
            </p:nvSpPr>
            <p:spPr>
              <a:xfrm>
                <a:off x="7971282" y="953643"/>
                <a:ext cx="120491" cy="16382"/>
              </a:xfrm>
              <a:custGeom>
                <a:avLst/>
                <a:gdLst/>
                <a:ahLst/>
                <a:cxnLst/>
                <a:rect l="l" t="t" r="r" b="b"/>
                <a:pathLst>
                  <a:path w="120491" h="16382" extrusionOk="0">
                    <a:moveTo>
                      <a:pt x="0" y="0"/>
                    </a:moveTo>
                    <a:lnTo>
                      <a:pt x="120492" y="0"/>
                    </a:lnTo>
                    <a:lnTo>
                      <a:pt x="120492" y="16383"/>
                    </a:lnTo>
                    <a:lnTo>
                      <a:pt x="0" y="1638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" name="Google Shape;1800;p46"/>
            <p:cNvSpPr/>
            <p:nvPr/>
          </p:nvSpPr>
          <p:spPr>
            <a:xfrm>
              <a:off x="8085677" y="725805"/>
              <a:ext cx="40005" cy="40004"/>
            </a:xfrm>
            <a:custGeom>
              <a:avLst/>
              <a:gdLst/>
              <a:ahLst/>
              <a:cxnLst/>
              <a:rect l="l" t="t" r="r" b="b"/>
              <a:pathLst>
                <a:path w="40005" h="40004" extrusionOk="0">
                  <a:moveTo>
                    <a:pt x="40005" y="20002"/>
                  </a:moveTo>
                  <a:cubicBezTo>
                    <a:pt x="40005" y="31051"/>
                    <a:pt x="31052" y="40005"/>
                    <a:pt x="20002" y="40005"/>
                  </a:cubicBezTo>
                  <a:cubicBezTo>
                    <a:pt x="8954" y="40005"/>
                    <a:pt x="0" y="31051"/>
                    <a:pt x="0" y="20002"/>
                  </a:cubicBezTo>
                  <a:cubicBezTo>
                    <a:pt x="0" y="8953"/>
                    <a:pt x="8954" y="0"/>
                    <a:pt x="20002" y="0"/>
                  </a:cubicBezTo>
                  <a:cubicBezTo>
                    <a:pt x="31052" y="0"/>
                    <a:pt x="40005" y="8953"/>
                    <a:pt x="40005" y="200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941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Franklin Gothic Demi Cond" panose="020B0706030402020204" pitchFamily="34" charset="0"/>
              </a:rPr>
              <a:t>Входная и выходная информация</a:t>
            </a:r>
            <a:endParaRPr lang="ru-RU" dirty="0">
              <a:latin typeface="Franklin Gothic Demi Cond" panose="020B07060304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9150" y="2453574"/>
            <a:ext cx="3641890" cy="1131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ru-RU" sz="1400" dirty="0">
                <a:latin typeface="MS Reference Sans Serif" panose="020B0604030504040204" pitchFamily="34" charset="0"/>
              </a:rPr>
              <a:t>Решения и ответы на </a:t>
            </a:r>
            <a:r>
              <a:rPr lang="ru-RU" sz="1400" dirty="0" smtClean="0">
                <a:latin typeface="MS Reference Sans Serif" panose="020B0604030504040204" pitchFamily="34" charset="0"/>
              </a:rPr>
              <a:t>задания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1400" dirty="0">
                <a:latin typeface="MS Reference Sans Serif" panose="020B0604030504040204" pitchFamily="34" charset="0"/>
              </a:rPr>
              <a:t>Анализ прогресса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>
          <a:xfrm>
            <a:off x="1080524" y="2453574"/>
            <a:ext cx="3598625" cy="1131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ru-RU" sz="1400" dirty="0" smtClean="0">
                <a:latin typeface="MS Reference Sans Serif" panose="020B0604030504040204" pitchFamily="34" charset="0"/>
              </a:rPr>
              <a:t>Регистрация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1400" dirty="0" smtClean="0">
                <a:latin typeface="MS Reference Sans Serif" panose="020B0604030504040204" pitchFamily="34" charset="0"/>
              </a:rPr>
              <a:t>Карточки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1400" dirty="0">
                <a:latin typeface="MS Reference Sans Serif" panose="020B0604030504040204" pitchFamily="34" charset="0"/>
              </a:rPr>
              <a:t>Обучающий контент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ru-RU" dirty="0" smtClean="0">
                <a:latin typeface="MS Reference Sans Serif" panose="020B0604030504040204" pitchFamily="34" charset="0"/>
              </a:rPr>
              <a:t>Входная информация</a:t>
            </a:r>
            <a:endParaRPr lang="ru-RU" dirty="0">
              <a:latin typeface="MS Reference Sans Serif" panose="020B0604030504040204" pitchFamily="34" charset="0"/>
            </a:endParaRP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ru-RU" dirty="0" smtClean="0">
                <a:latin typeface="MS Reference Sans Serif" panose="020B0604030504040204" pitchFamily="34" charset="0"/>
              </a:rPr>
              <a:t>Выходная информация</a:t>
            </a:r>
            <a:endParaRPr lang="ru-RU" dirty="0">
              <a:latin typeface="MS Reference Sans Serif" panose="020B0604030504040204" pitchFamily="34" charset="0"/>
            </a:endParaRPr>
          </a:p>
        </p:txBody>
      </p:sp>
      <p:grpSp>
        <p:nvGrpSpPr>
          <p:cNvPr id="7" name="Google Shape;1791;p46"/>
          <p:cNvGrpSpPr/>
          <p:nvPr/>
        </p:nvGrpSpPr>
        <p:grpSpPr>
          <a:xfrm>
            <a:off x="8308856" y="4405680"/>
            <a:ext cx="654462" cy="535748"/>
            <a:chOff x="7502937" y="524288"/>
            <a:chExt cx="654462" cy="535748"/>
          </a:xfrm>
        </p:grpSpPr>
        <p:grpSp>
          <p:nvGrpSpPr>
            <p:cNvPr id="8" name="Google Shape;1792;p46"/>
            <p:cNvGrpSpPr/>
            <p:nvPr/>
          </p:nvGrpSpPr>
          <p:grpSpPr>
            <a:xfrm>
              <a:off x="7502937" y="524288"/>
              <a:ext cx="654462" cy="535748"/>
              <a:chOff x="7502937" y="524288"/>
              <a:chExt cx="654462" cy="535748"/>
            </a:xfrm>
          </p:grpSpPr>
          <p:sp>
            <p:nvSpPr>
              <p:cNvPr id="13" name="Google Shape;1793;p46"/>
              <p:cNvSpPr/>
              <p:nvPr/>
            </p:nvSpPr>
            <p:spPr>
              <a:xfrm rot="-10195540">
                <a:off x="7580346" y="568325"/>
                <a:ext cx="522573" cy="216404"/>
              </a:xfrm>
              <a:custGeom>
                <a:avLst/>
                <a:gdLst/>
                <a:ahLst/>
                <a:cxnLst/>
                <a:rect l="l" t="t" r="r" b="b"/>
                <a:pathLst>
                  <a:path w="522351" h="216312" extrusionOk="0">
                    <a:moveTo>
                      <a:pt x="0" y="0"/>
                    </a:moveTo>
                    <a:lnTo>
                      <a:pt x="522351" y="0"/>
                    </a:lnTo>
                    <a:lnTo>
                      <a:pt x="522351" y="216313"/>
                    </a:lnTo>
                    <a:lnTo>
                      <a:pt x="0" y="21631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794;p46"/>
              <p:cNvSpPr/>
              <p:nvPr/>
            </p:nvSpPr>
            <p:spPr>
              <a:xfrm rot="10800000">
                <a:off x="7576185" y="585692"/>
                <a:ext cx="522350" cy="216312"/>
              </a:xfrm>
              <a:custGeom>
                <a:avLst/>
                <a:gdLst/>
                <a:ahLst/>
                <a:cxnLst/>
                <a:rect l="l" t="t" r="r" b="b"/>
                <a:pathLst>
                  <a:path w="522350" h="216312" extrusionOk="0">
                    <a:moveTo>
                      <a:pt x="0" y="0"/>
                    </a:moveTo>
                    <a:lnTo>
                      <a:pt x="522351" y="0"/>
                    </a:lnTo>
                    <a:lnTo>
                      <a:pt x="522351" y="216313"/>
                    </a:lnTo>
                    <a:lnTo>
                      <a:pt x="0" y="21631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795;p46"/>
              <p:cNvSpPr/>
              <p:nvPr/>
            </p:nvSpPr>
            <p:spPr>
              <a:xfrm rot="10533442">
                <a:off x="7589040" y="638013"/>
                <a:ext cx="488498" cy="185355"/>
              </a:xfrm>
              <a:custGeom>
                <a:avLst/>
                <a:gdLst/>
                <a:ahLst/>
                <a:cxnLst/>
                <a:rect l="l" t="t" r="r" b="b"/>
                <a:pathLst>
                  <a:path w="488251" h="185261" extrusionOk="0">
                    <a:moveTo>
                      <a:pt x="0" y="0"/>
                    </a:moveTo>
                    <a:lnTo>
                      <a:pt x="488251" y="0"/>
                    </a:lnTo>
                    <a:lnTo>
                      <a:pt x="488251" y="185261"/>
                    </a:lnTo>
                    <a:lnTo>
                      <a:pt x="0" y="18526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796;p46"/>
              <p:cNvSpPr/>
              <p:nvPr/>
            </p:nvSpPr>
            <p:spPr>
              <a:xfrm>
                <a:off x="7502937" y="619886"/>
                <a:ext cx="654462" cy="440150"/>
              </a:xfrm>
              <a:custGeom>
                <a:avLst/>
                <a:gdLst/>
                <a:ahLst/>
                <a:cxnLst/>
                <a:rect l="l" t="t" r="r" b="b"/>
                <a:pathLst>
                  <a:path w="654462" h="440150" extrusionOk="0">
                    <a:moveTo>
                      <a:pt x="204502" y="11430"/>
                    </a:moveTo>
                    <a:lnTo>
                      <a:pt x="254794" y="61722"/>
                    </a:lnTo>
                    <a:cubicBezTo>
                      <a:pt x="262128" y="69056"/>
                      <a:pt x="272034" y="73152"/>
                      <a:pt x="282321" y="73152"/>
                    </a:cubicBezTo>
                    <a:lnTo>
                      <a:pt x="615506" y="73152"/>
                    </a:lnTo>
                    <a:cubicBezTo>
                      <a:pt x="637032" y="73152"/>
                      <a:pt x="654463" y="90583"/>
                      <a:pt x="654463" y="112109"/>
                    </a:cubicBezTo>
                    <a:lnTo>
                      <a:pt x="654463" y="401193"/>
                    </a:lnTo>
                    <a:cubicBezTo>
                      <a:pt x="654463" y="422720"/>
                      <a:pt x="637032" y="440150"/>
                      <a:pt x="615506" y="440150"/>
                    </a:cubicBezTo>
                    <a:lnTo>
                      <a:pt x="38957" y="440150"/>
                    </a:lnTo>
                    <a:cubicBezTo>
                      <a:pt x="17431" y="440150"/>
                      <a:pt x="0" y="422720"/>
                      <a:pt x="0" y="401193"/>
                    </a:cubicBezTo>
                    <a:lnTo>
                      <a:pt x="0" y="38957"/>
                    </a:lnTo>
                    <a:cubicBezTo>
                      <a:pt x="0" y="17431"/>
                      <a:pt x="17431" y="0"/>
                      <a:pt x="38957" y="0"/>
                    </a:cubicBezTo>
                    <a:lnTo>
                      <a:pt x="176974" y="0"/>
                    </a:lnTo>
                    <a:cubicBezTo>
                      <a:pt x="187262" y="0"/>
                      <a:pt x="197167" y="4096"/>
                      <a:pt x="204502" y="114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b="1" dirty="0">
                    <a:solidFill>
                      <a:schemeClr val="bg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 b="1" dirty="0">
                  <a:solidFill>
                    <a:schemeClr val="bg1"/>
                  </a:solidFill>
                  <a:latin typeface="Digital-7 Mono" panose="02000000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1797;p46"/>
            <p:cNvGrpSpPr/>
            <p:nvPr/>
          </p:nvGrpSpPr>
          <p:grpSpPr>
            <a:xfrm>
              <a:off x="7971282" y="953643"/>
              <a:ext cx="120491" cy="46004"/>
              <a:chOff x="7971282" y="953643"/>
              <a:chExt cx="120491" cy="46004"/>
            </a:xfrm>
          </p:grpSpPr>
          <p:sp>
            <p:nvSpPr>
              <p:cNvPr id="11" name="Google Shape;1798;p46"/>
              <p:cNvSpPr/>
              <p:nvPr/>
            </p:nvSpPr>
            <p:spPr>
              <a:xfrm>
                <a:off x="7971282" y="983265"/>
                <a:ext cx="88773" cy="16382"/>
              </a:xfrm>
              <a:custGeom>
                <a:avLst/>
                <a:gdLst/>
                <a:ahLst/>
                <a:cxnLst/>
                <a:rect l="l" t="t" r="r" b="b"/>
                <a:pathLst>
                  <a:path w="88773" h="16382" extrusionOk="0">
                    <a:moveTo>
                      <a:pt x="0" y="0"/>
                    </a:moveTo>
                    <a:lnTo>
                      <a:pt x="88773" y="0"/>
                    </a:lnTo>
                    <a:lnTo>
                      <a:pt x="88773" y="16383"/>
                    </a:lnTo>
                    <a:lnTo>
                      <a:pt x="0" y="1638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799;p46"/>
              <p:cNvSpPr/>
              <p:nvPr/>
            </p:nvSpPr>
            <p:spPr>
              <a:xfrm>
                <a:off x="7971282" y="953643"/>
                <a:ext cx="120491" cy="16382"/>
              </a:xfrm>
              <a:custGeom>
                <a:avLst/>
                <a:gdLst/>
                <a:ahLst/>
                <a:cxnLst/>
                <a:rect l="l" t="t" r="r" b="b"/>
                <a:pathLst>
                  <a:path w="120491" h="16382" extrusionOk="0">
                    <a:moveTo>
                      <a:pt x="0" y="0"/>
                    </a:moveTo>
                    <a:lnTo>
                      <a:pt x="120492" y="0"/>
                    </a:lnTo>
                    <a:lnTo>
                      <a:pt x="120492" y="16383"/>
                    </a:lnTo>
                    <a:lnTo>
                      <a:pt x="0" y="1638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" name="Google Shape;1800;p46"/>
            <p:cNvSpPr/>
            <p:nvPr/>
          </p:nvSpPr>
          <p:spPr>
            <a:xfrm>
              <a:off x="8085677" y="725805"/>
              <a:ext cx="40005" cy="40004"/>
            </a:xfrm>
            <a:custGeom>
              <a:avLst/>
              <a:gdLst/>
              <a:ahLst/>
              <a:cxnLst/>
              <a:rect l="l" t="t" r="r" b="b"/>
              <a:pathLst>
                <a:path w="40005" h="40004" extrusionOk="0">
                  <a:moveTo>
                    <a:pt x="40005" y="20002"/>
                  </a:moveTo>
                  <a:cubicBezTo>
                    <a:pt x="40005" y="31051"/>
                    <a:pt x="31052" y="40005"/>
                    <a:pt x="20002" y="40005"/>
                  </a:cubicBezTo>
                  <a:cubicBezTo>
                    <a:pt x="8954" y="40005"/>
                    <a:pt x="0" y="31051"/>
                    <a:pt x="0" y="20002"/>
                  </a:cubicBezTo>
                  <a:cubicBezTo>
                    <a:pt x="0" y="8953"/>
                    <a:pt x="8954" y="0"/>
                    <a:pt x="20002" y="0"/>
                  </a:cubicBezTo>
                  <a:cubicBezTo>
                    <a:pt x="31052" y="0"/>
                    <a:pt x="40005" y="8953"/>
                    <a:pt x="40005" y="200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2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45"/>
          <p:cNvSpPr txBox="1">
            <a:spLocks noGrp="1"/>
          </p:cNvSpPr>
          <p:nvPr>
            <p:ph type="title"/>
          </p:nvPr>
        </p:nvSpPr>
        <p:spPr>
          <a:xfrm>
            <a:off x="1405448" y="2011173"/>
            <a:ext cx="6453951" cy="11806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 smtClean="0">
                <a:latin typeface="Franklin Gothic Demi Cond" panose="020B0706030402020204" pitchFamily="34" charset="0"/>
              </a:rPr>
              <a:t>Спасибо за просмотр</a:t>
            </a:r>
            <a:r>
              <a:rPr lang="en" dirty="0" smtClean="0">
                <a:latin typeface="Franklin Gothic Demi Cond" panose="020B0706030402020204" pitchFamily="34" charset="0"/>
              </a:rPr>
              <a:t>!</a:t>
            </a:r>
            <a:endParaRPr dirty="0">
              <a:latin typeface="Franklin Gothic Demi Cond" panose="020B0706030402020204" pitchFamily="34" charset="0"/>
            </a:endParaRPr>
          </a:p>
        </p:txBody>
      </p:sp>
      <p:sp>
        <p:nvSpPr>
          <p:cNvPr id="1431" name="Google Shape;1431;p45"/>
          <p:cNvSpPr txBox="1">
            <a:spLocks noGrp="1"/>
          </p:cNvSpPr>
          <p:nvPr>
            <p:ph type="subTitle" idx="1"/>
          </p:nvPr>
        </p:nvSpPr>
        <p:spPr>
          <a:xfrm>
            <a:off x="2408374" y="3138107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b="1" dirty="0"/>
              <a:t>У вас есть какие-нибудь вопросы</a:t>
            </a:r>
            <a:r>
              <a:rPr lang="en" b="1" dirty="0" smtClean="0"/>
              <a:t>?</a:t>
            </a:r>
            <a:endParaRPr b="1" dirty="0"/>
          </a:p>
        </p:txBody>
      </p:sp>
      <p:grpSp>
        <p:nvGrpSpPr>
          <p:cNvPr id="1459" name="Google Shape;1459;p45"/>
          <p:cNvGrpSpPr/>
          <p:nvPr/>
        </p:nvGrpSpPr>
        <p:grpSpPr>
          <a:xfrm>
            <a:off x="8425930" y="3262140"/>
            <a:ext cx="27232" cy="532378"/>
            <a:chOff x="3534917" y="4467129"/>
            <a:chExt cx="24765" cy="484156"/>
          </a:xfrm>
        </p:grpSpPr>
        <p:sp>
          <p:nvSpPr>
            <p:cNvPr id="1460" name="Google Shape;1460;p45"/>
            <p:cNvSpPr/>
            <p:nvPr/>
          </p:nvSpPr>
          <p:spPr>
            <a:xfrm>
              <a:off x="3547300" y="4478845"/>
              <a:ext cx="9525" cy="460724"/>
            </a:xfrm>
            <a:custGeom>
              <a:avLst/>
              <a:gdLst/>
              <a:ahLst/>
              <a:cxnLst/>
              <a:rect l="l" t="t" r="r" b="b"/>
              <a:pathLst>
                <a:path w="9525" h="460724" extrusionOk="0">
                  <a:moveTo>
                    <a:pt x="0" y="460724"/>
                  </a:moveTo>
                  <a:lnTo>
                    <a:pt x="0" y="0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5"/>
            <p:cNvSpPr/>
            <p:nvPr/>
          </p:nvSpPr>
          <p:spPr>
            <a:xfrm>
              <a:off x="3534917" y="4926520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3" y="24765"/>
                  </a:cubicBezTo>
                  <a:cubicBezTo>
                    <a:pt x="5525" y="24765"/>
                    <a:pt x="0" y="19240"/>
                    <a:pt x="0" y="12382"/>
                  </a:cubicBezTo>
                  <a:cubicBezTo>
                    <a:pt x="0" y="5524"/>
                    <a:pt x="5525" y="0"/>
                    <a:pt x="12383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5"/>
            <p:cNvSpPr/>
            <p:nvPr/>
          </p:nvSpPr>
          <p:spPr>
            <a:xfrm>
              <a:off x="3534917" y="4467129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3"/>
                  </a:moveTo>
                  <a:cubicBezTo>
                    <a:pt x="24765" y="5525"/>
                    <a:pt x="19241" y="0"/>
                    <a:pt x="12383" y="0"/>
                  </a:cubicBezTo>
                  <a:cubicBezTo>
                    <a:pt x="5525" y="0"/>
                    <a:pt x="0" y="5525"/>
                    <a:pt x="0" y="12383"/>
                  </a:cubicBezTo>
                  <a:cubicBezTo>
                    <a:pt x="0" y="19241"/>
                    <a:pt x="5525" y="24765"/>
                    <a:pt x="12383" y="24765"/>
                  </a:cubicBezTo>
                  <a:cubicBezTo>
                    <a:pt x="19241" y="24765"/>
                    <a:pt x="24765" y="19241"/>
                    <a:pt x="24765" y="12383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3" name="Google Shape;1463;p45"/>
          <p:cNvGrpSpPr/>
          <p:nvPr/>
        </p:nvGrpSpPr>
        <p:grpSpPr>
          <a:xfrm>
            <a:off x="8191599" y="2664093"/>
            <a:ext cx="479083" cy="595031"/>
            <a:chOff x="5580610" y="1953710"/>
            <a:chExt cx="392498" cy="487491"/>
          </a:xfrm>
        </p:grpSpPr>
        <p:grpSp>
          <p:nvGrpSpPr>
            <p:cNvPr id="1464" name="Google Shape;1464;p45"/>
            <p:cNvGrpSpPr/>
            <p:nvPr/>
          </p:nvGrpSpPr>
          <p:grpSpPr>
            <a:xfrm>
              <a:off x="5580610" y="1953710"/>
              <a:ext cx="392498" cy="487491"/>
              <a:chOff x="7385113" y="1535430"/>
              <a:chExt cx="435673" cy="541115"/>
            </a:xfrm>
          </p:grpSpPr>
          <p:sp>
            <p:nvSpPr>
              <p:cNvPr id="1465" name="Google Shape;1465;p45"/>
              <p:cNvSpPr/>
              <p:nvPr/>
            </p:nvSpPr>
            <p:spPr>
              <a:xfrm>
                <a:off x="7385113" y="1535430"/>
                <a:ext cx="435673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435673" h="541115" extrusionOk="0">
                    <a:moveTo>
                      <a:pt x="394621" y="0"/>
                    </a:moveTo>
                    <a:cubicBezTo>
                      <a:pt x="417294" y="0"/>
                      <a:pt x="435674" y="18380"/>
                      <a:pt x="435674" y="41053"/>
                    </a:cubicBezTo>
                    <a:lnTo>
                      <a:pt x="435674" y="500062"/>
                    </a:lnTo>
                    <a:cubicBezTo>
                      <a:pt x="435674" y="522735"/>
                      <a:pt x="417294" y="541115"/>
                      <a:pt x="394621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66" name="Google Shape;1466;p45"/>
              <p:cNvGrpSpPr/>
              <p:nvPr/>
            </p:nvGrpSpPr>
            <p:grpSpPr>
              <a:xfrm>
                <a:off x="7612094" y="1566576"/>
                <a:ext cx="164781" cy="41529"/>
                <a:chOff x="7612094" y="1566576"/>
                <a:chExt cx="164781" cy="41529"/>
              </a:xfrm>
            </p:grpSpPr>
            <p:sp>
              <p:nvSpPr>
                <p:cNvPr id="1467" name="Google Shape;1467;p45"/>
                <p:cNvSpPr/>
                <p:nvPr/>
              </p:nvSpPr>
              <p:spPr>
                <a:xfrm>
                  <a:off x="7735347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8" name="Google Shape;1468;p45"/>
                <p:cNvSpPr/>
                <p:nvPr/>
              </p:nvSpPr>
              <p:spPr>
                <a:xfrm>
                  <a:off x="7673721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4"/>
                        <a:pt x="0" y="20765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9" name="Google Shape;1469;p45"/>
                <p:cNvSpPr/>
                <p:nvPr/>
              </p:nvSpPr>
              <p:spPr>
                <a:xfrm>
                  <a:off x="7612094" y="1566576"/>
                  <a:ext cx="41529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0" name="Google Shape;1470;p45"/>
            <p:cNvGrpSpPr/>
            <p:nvPr/>
          </p:nvGrpSpPr>
          <p:grpSpPr>
            <a:xfrm>
              <a:off x="5612446" y="2047672"/>
              <a:ext cx="323505" cy="338352"/>
              <a:chOff x="7420451" y="1639728"/>
              <a:chExt cx="359091" cy="375571"/>
            </a:xfrm>
          </p:grpSpPr>
          <p:sp>
            <p:nvSpPr>
              <p:cNvPr id="1471" name="Google Shape;1471;p45"/>
              <p:cNvSpPr/>
              <p:nvPr/>
            </p:nvSpPr>
            <p:spPr>
              <a:xfrm>
                <a:off x="7420451" y="1852041"/>
                <a:ext cx="357473" cy="163258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163258" extrusionOk="0">
                    <a:moveTo>
                      <a:pt x="40196" y="72962"/>
                    </a:moveTo>
                    <a:lnTo>
                      <a:pt x="0" y="72962"/>
                    </a:lnTo>
                    <a:lnTo>
                      <a:pt x="0" y="90297"/>
                    </a:lnTo>
                    <a:lnTo>
                      <a:pt x="40196" y="90297"/>
                    </a:lnTo>
                    <a:lnTo>
                      <a:pt x="40196" y="72962"/>
                    </a:lnTo>
                    <a:close/>
                    <a:moveTo>
                      <a:pt x="185166" y="126778"/>
                    </a:moveTo>
                    <a:lnTo>
                      <a:pt x="294894" y="126778"/>
                    </a:lnTo>
                    <a:lnTo>
                      <a:pt x="294894" y="109347"/>
                    </a:lnTo>
                    <a:lnTo>
                      <a:pt x="185166" y="109347"/>
                    </a:lnTo>
                    <a:lnTo>
                      <a:pt x="185166" y="126778"/>
                    </a:lnTo>
                    <a:close/>
                    <a:moveTo>
                      <a:pt x="294894" y="0"/>
                    </a:moveTo>
                    <a:lnTo>
                      <a:pt x="38291" y="0"/>
                    </a:lnTo>
                    <a:lnTo>
                      <a:pt x="38291" y="17335"/>
                    </a:lnTo>
                    <a:lnTo>
                      <a:pt x="294894" y="17335"/>
                    </a:lnTo>
                    <a:lnTo>
                      <a:pt x="294894" y="0"/>
                    </a:lnTo>
                    <a:close/>
                    <a:moveTo>
                      <a:pt x="0" y="163259"/>
                    </a:moveTo>
                    <a:lnTo>
                      <a:pt x="99632" y="163259"/>
                    </a:lnTo>
                    <a:lnTo>
                      <a:pt x="99632" y="145828"/>
                    </a:lnTo>
                    <a:lnTo>
                      <a:pt x="0" y="145828"/>
                    </a:lnTo>
                    <a:lnTo>
                      <a:pt x="0" y="163259"/>
                    </a:lnTo>
                    <a:close/>
                    <a:moveTo>
                      <a:pt x="76581" y="36481"/>
                    </a:moveTo>
                    <a:lnTo>
                      <a:pt x="0" y="36481"/>
                    </a:lnTo>
                    <a:lnTo>
                      <a:pt x="0" y="53816"/>
                    </a:lnTo>
                    <a:lnTo>
                      <a:pt x="76581" y="53816"/>
                    </a:lnTo>
                    <a:lnTo>
                      <a:pt x="76581" y="36481"/>
                    </a:lnTo>
                    <a:close/>
                    <a:moveTo>
                      <a:pt x="52483" y="90297"/>
                    </a:moveTo>
                    <a:lnTo>
                      <a:pt x="207836" y="90297"/>
                    </a:lnTo>
                    <a:lnTo>
                      <a:pt x="207836" y="72962"/>
                    </a:lnTo>
                    <a:lnTo>
                      <a:pt x="52483" y="72962"/>
                    </a:lnTo>
                    <a:lnTo>
                      <a:pt x="52483" y="90297"/>
                    </a:lnTo>
                    <a:close/>
                    <a:moveTo>
                      <a:pt x="164402" y="109347"/>
                    </a:moveTo>
                    <a:lnTo>
                      <a:pt x="0" y="109347"/>
                    </a:lnTo>
                    <a:lnTo>
                      <a:pt x="0" y="126778"/>
                    </a:lnTo>
                    <a:lnTo>
                      <a:pt x="164402" y="126778"/>
                    </a:lnTo>
                    <a:lnTo>
                      <a:pt x="164402" y="109347"/>
                    </a:lnTo>
                    <a:close/>
                    <a:moveTo>
                      <a:pt x="220218" y="90297"/>
                    </a:moveTo>
                    <a:lnTo>
                      <a:pt x="357378" y="90297"/>
                    </a:lnTo>
                    <a:lnTo>
                      <a:pt x="357378" y="72962"/>
                    </a:lnTo>
                    <a:lnTo>
                      <a:pt x="220218" y="72962"/>
                    </a:lnTo>
                    <a:lnTo>
                      <a:pt x="220218" y="90297"/>
                    </a:lnTo>
                    <a:close/>
                    <a:moveTo>
                      <a:pt x="97441" y="53816"/>
                    </a:moveTo>
                    <a:lnTo>
                      <a:pt x="357474" y="53816"/>
                    </a:lnTo>
                    <a:lnTo>
                      <a:pt x="357474" y="36481"/>
                    </a:lnTo>
                    <a:lnTo>
                      <a:pt x="97441" y="36481"/>
                    </a:lnTo>
                    <a:lnTo>
                      <a:pt x="97441" y="53816"/>
                    </a:lnTo>
                    <a:close/>
                    <a:moveTo>
                      <a:pt x="305371" y="0"/>
                    </a:moveTo>
                    <a:lnTo>
                      <a:pt x="305371" y="17335"/>
                    </a:lnTo>
                    <a:lnTo>
                      <a:pt x="357378" y="17335"/>
                    </a:lnTo>
                    <a:lnTo>
                      <a:pt x="357378" y="0"/>
                    </a:lnTo>
                    <a:lnTo>
                      <a:pt x="305371" y="0"/>
                    </a:lnTo>
                    <a:close/>
                    <a:moveTo>
                      <a:pt x="315659" y="126778"/>
                    </a:moveTo>
                    <a:lnTo>
                      <a:pt x="357378" y="126778"/>
                    </a:lnTo>
                    <a:lnTo>
                      <a:pt x="357378" y="109347"/>
                    </a:lnTo>
                    <a:lnTo>
                      <a:pt x="315659" y="109347"/>
                    </a:lnTo>
                    <a:lnTo>
                      <a:pt x="315659" y="126778"/>
                    </a:lnTo>
                    <a:close/>
                    <a:moveTo>
                      <a:pt x="120396" y="163259"/>
                    </a:moveTo>
                    <a:lnTo>
                      <a:pt x="222981" y="163259"/>
                    </a:lnTo>
                    <a:lnTo>
                      <a:pt x="222981" y="145828"/>
                    </a:lnTo>
                    <a:lnTo>
                      <a:pt x="120396" y="145828"/>
                    </a:lnTo>
                    <a:lnTo>
                      <a:pt x="120396" y="163259"/>
                    </a:lnTo>
                    <a:close/>
                    <a:moveTo>
                      <a:pt x="235363" y="163259"/>
                    </a:moveTo>
                    <a:lnTo>
                      <a:pt x="313563" y="163259"/>
                    </a:lnTo>
                    <a:lnTo>
                      <a:pt x="313563" y="145828"/>
                    </a:lnTo>
                    <a:lnTo>
                      <a:pt x="235363" y="145828"/>
                    </a:lnTo>
                    <a:lnTo>
                      <a:pt x="235363" y="1632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45"/>
              <p:cNvSpPr/>
              <p:nvPr/>
            </p:nvSpPr>
            <p:spPr>
              <a:xfrm>
                <a:off x="7425594" y="1639728"/>
                <a:ext cx="353948" cy="180117"/>
              </a:xfrm>
              <a:custGeom>
                <a:avLst/>
                <a:gdLst/>
                <a:ahLst/>
                <a:cxnLst/>
                <a:rect l="l" t="t" r="r" b="b"/>
                <a:pathLst>
                  <a:path w="353948" h="180117" extrusionOk="0">
                    <a:moveTo>
                      <a:pt x="0" y="0"/>
                    </a:moveTo>
                    <a:lnTo>
                      <a:pt x="353949" y="0"/>
                    </a:lnTo>
                    <a:lnTo>
                      <a:pt x="353949" y="180118"/>
                    </a:lnTo>
                    <a:lnTo>
                      <a:pt x="0" y="1801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73" name="Google Shape;1473;p45"/>
          <p:cNvGrpSpPr/>
          <p:nvPr/>
        </p:nvGrpSpPr>
        <p:grpSpPr>
          <a:xfrm>
            <a:off x="136103" y="321913"/>
            <a:ext cx="1153901" cy="1166750"/>
            <a:chOff x="6568493" y="8"/>
            <a:chExt cx="1820608" cy="1840590"/>
          </a:xfrm>
        </p:grpSpPr>
        <p:sp>
          <p:nvSpPr>
            <p:cNvPr id="1474" name="Google Shape;1474;p45"/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5"/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6" name="Google Shape;1476;p45"/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1477" name="Google Shape;1477;p45"/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45"/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79" name="Google Shape;1479;p45"/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1480" name="Google Shape;1480;p45"/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1" name="Google Shape;1481;p45"/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2" name="Google Shape;1482;p45"/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83" name="Google Shape;1483;p45"/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1484" name="Google Shape;1484;p45"/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1485" name="Google Shape;1485;p45"/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6" name="Google Shape;1486;p45"/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7" name="Google Shape;1487;p45"/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8" name="Google Shape;1488;p45"/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9" name="Google Shape;1489;p45"/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0" name="Google Shape;1490;p45"/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1" name="Google Shape;1491;p45"/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2" name="Google Shape;1492;p45"/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3" name="Google Shape;1493;p45"/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4" name="Google Shape;1494;p45"/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5" name="Google Shape;1495;p45"/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1496" name="Google Shape;1496;p45"/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" name="Google Shape;1497;p45"/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8" name="Google Shape;1498;p45"/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9" name="Google Shape;1499;p45"/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0" name="Google Shape;1500;p45"/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1" name="Google Shape;1501;p45"/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2" name="Google Shape;1502;p45"/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3" name="Google Shape;1503;p45"/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4" name="Google Shape;1504;p45"/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5" name="Google Shape;1505;p45"/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6" name="Google Shape;1506;p45"/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1507" name="Google Shape;1507;p45"/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8" name="Google Shape;1508;p45"/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9" name="Google Shape;1509;p45"/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" name="Google Shape;1510;p45"/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" name="Google Shape;1511;p45"/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2" name="Google Shape;1512;p45"/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3" name="Google Shape;1513;p45"/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4" name="Google Shape;1514;p45"/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" name="Google Shape;1515;p45"/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45"/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7" name="Google Shape;1517;p45"/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518" name="Google Shape;1518;p45"/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1519" name="Google Shape;1519;p45"/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0" name="Google Shape;1520;p45"/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1" name="Google Shape;1521;p45"/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2" name="Google Shape;1522;p45"/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23" name="Google Shape;1523;p45"/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524" name="Google Shape;1524;p45"/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1525" name="Google Shape;1525;p45"/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6" name="Google Shape;1526;p45"/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7" name="Google Shape;1527;p45"/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28" name="Google Shape;1528;p45"/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1529" name="Google Shape;1529;p45"/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0" name="Google Shape;1530;p45"/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1" name="Google Shape;1531;p45"/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1532" name="Google Shape;1532;p45"/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3" name="Google Shape;1533;p45"/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4" name="Google Shape;1534;p45"/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535" name="Google Shape;1535;p45"/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1536" name="Google Shape;1536;p45"/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37" name="Google Shape;1537;p45"/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538" name="Google Shape;1538;p45"/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539" name="Google Shape;1539;p45"/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" name="Google Shape;1540;p45"/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41" name="Google Shape;1541;p45"/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542" name="Google Shape;1542;p45"/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3" name="Google Shape;1543;p45"/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544" name="Google Shape;1544;p45"/>
          <p:cNvGrpSpPr/>
          <p:nvPr/>
        </p:nvGrpSpPr>
        <p:grpSpPr>
          <a:xfrm>
            <a:off x="8107967" y="3797550"/>
            <a:ext cx="645598" cy="1166771"/>
            <a:chOff x="8107967" y="3797550"/>
            <a:chExt cx="645598" cy="1166771"/>
          </a:xfrm>
        </p:grpSpPr>
        <p:grpSp>
          <p:nvGrpSpPr>
            <p:cNvPr id="1545" name="Google Shape;1545;p45"/>
            <p:cNvGrpSpPr/>
            <p:nvPr/>
          </p:nvGrpSpPr>
          <p:grpSpPr>
            <a:xfrm>
              <a:off x="8107967" y="3797550"/>
              <a:ext cx="645598" cy="1166771"/>
              <a:chOff x="1024660" y="3708890"/>
              <a:chExt cx="489423" cy="884520"/>
            </a:xfrm>
          </p:grpSpPr>
          <p:grpSp>
            <p:nvGrpSpPr>
              <p:cNvPr id="1546" name="Google Shape;1546;p45"/>
              <p:cNvGrpSpPr/>
              <p:nvPr/>
            </p:nvGrpSpPr>
            <p:grpSpPr>
              <a:xfrm>
                <a:off x="1024660" y="3708890"/>
                <a:ext cx="489423" cy="884520"/>
                <a:chOff x="2124551" y="4954047"/>
                <a:chExt cx="587120" cy="1061085"/>
              </a:xfrm>
            </p:grpSpPr>
            <p:sp>
              <p:nvSpPr>
                <p:cNvPr id="1547" name="Google Shape;1547;p45"/>
                <p:cNvSpPr/>
                <p:nvPr/>
              </p:nvSpPr>
              <p:spPr>
                <a:xfrm>
                  <a:off x="2124551" y="4954047"/>
                  <a:ext cx="587120" cy="106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20" h="1061085" extrusionOk="0">
                      <a:moveTo>
                        <a:pt x="91440" y="0"/>
                      </a:moveTo>
                      <a:lnTo>
                        <a:pt x="495681" y="0"/>
                      </a:lnTo>
                      <a:cubicBezTo>
                        <a:pt x="546163" y="0"/>
                        <a:pt x="587121" y="40958"/>
                        <a:pt x="587121" y="91440"/>
                      </a:cubicBezTo>
                      <a:lnTo>
                        <a:pt x="587121" y="969645"/>
                      </a:lnTo>
                      <a:cubicBezTo>
                        <a:pt x="587121" y="1020128"/>
                        <a:pt x="546163" y="1061085"/>
                        <a:pt x="495681" y="1061085"/>
                      </a:cubicBezTo>
                      <a:lnTo>
                        <a:pt x="91440" y="1061085"/>
                      </a:lnTo>
                      <a:cubicBezTo>
                        <a:pt x="40958" y="1061085"/>
                        <a:pt x="0" y="1020128"/>
                        <a:pt x="0" y="969645"/>
                      </a:cubicBezTo>
                      <a:lnTo>
                        <a:pt x="0" y="91440"/>
                      </a:lnTo>
                      <a:cubicBezTo>
                        <a:pt x="0" y="40958"/>
                        <a:pt x="40958" y="0"/>
                        <a:pt x="9144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8" name="Google Shape;1548;p45"/>
                <p:cNvSpPr/>
                <p:nvPr/>
              </p:nvSpPr>
              <p:spPr>
                <a:xfrm>
                  <a:off x="2339530" y="4987099"/>
                  <a:ext cx="157162" cy="25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62" h="25527" extrusionOk="0">
                      <a:moveTo>
                        <a:pt x="144399" y="25527"/>
                      </a:moveTo>
                      <a:lnTo>
                        <a:pt x="12764" y="25527"/>
                      </a:lnTo>
                      <a:cubicBezTo>
                        <a:pt x="5715" y="25527"/>
                        <a:pt x="0" y="19812"/>
                        <a:pt x="0" y="12764"/>
                      </a:cubicBezTo>
                      <a:lnTo>
                        <a:pt x="0" y="12764"/>
                      </a:lnTo>
                      <a:cubicBezTo>
                        <a:pt x="0" y="5715"/>
                        <a:pt x="5715" y="0"/>
                        <a:pt x="12764" y="0"/>
                      </a:cubicBezTo>
                      <a:lnTo>
                        <a:pt x="144399" y="0"/>
                      </a:lnTo>
                      <a:cubicBezTo>
                        <a:pt x="151448" y="0"/>
                        <a:pt x="157163" y="5715"/>
                        <a:pt x="157163" y="12764"/>
                      </a:cubicBezTo>
                      <a:lnTo>
                        <a:pt x="157163" y="12764"/>
                      </a:lnTo>
                      <a:cubicBezTo>
                        <a:pt x="157163" y="19812"/>
                        <a:pt x="151448" y="25527"/>
                        <a:pt x="144399" y="255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49" name="Google Shape;1549;p45"/>
              <p:cNvSpPr/>
              <p:nvPr/>
            </p:nvSpPr>
            <p:spPr>
              <a:xfrm>
                <a:off x="1059199" y="3818860"/>
                <a:ext cx="419712" cy="647607"/>
              </a:xfrm>
              <a:custGeom>
                <a:avLst/>
                <a:gdLst/>
                <a:ahLst/>
                <a:cxnLst/>
                <a:rect l="l" t="t" r="r" b="b"/>
                <a:pathLst>
                  <a:path w="504158" h="777906" extrusionOk="0">
                    <a:moveTo>
                      <a:pt x="0" y="0"/>
                    </a:moveTo>
                    <a:lnTo>
                      <a:pt x="504158" y="0"/>
                    </a:lnTo>
                    <a:lnTo>
                      <a:pt x="504158" y="777907"/>
                    </a:lnTo>
                    <a:lnTo>
                      <a:pt x="0" y="7779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50" name="Google Shape;1550;p45"/>
              <p:cNvGrpSpPr/>
              <p:nvPr/>
            </p:nvGrpSpPr>
            <p:grpSpPr>
              <a:xfrm>
                <a:off x="1108189" y="4182116"/>
                <a:ext cx="322524" cy="131011"/>
                <a:chOff x="2224754" y="5521737"/>
                <a:chExt cx="386905" cy="157163"/>
              </a:xfrm>
            </p:grpSpPr>
            <p:grpSp>
              <p:nvGrpSpPr>
                <p:cNvPr id="1551" name="Google Shape;1551;p45"/>
                <p:cNvGrpSpPr/>
                <p:nvPr/>
              </p:nvGrpSpPr>
              <p:grpSpPr>
                <a:xfrm>
                  <a:off x="2224754" y="5521737"/>
                  <a:ext cx="386905" cy="157163"/>
                  <a:chOff x="2224754" y="5521737"/>
                  <a:chExt cx="386905" cy="157163"/>
                </a:xfrm>
              </p:grpSpPr>
              <p:grpSp>
                <p:nvGrpSpPr>
                  <p:cNvPr id="1552" name="Google Shape;1552;p45"/>
                  <p:cNvGrpSpPr/>
                  <p:nvPr/>
                </p:nvGrpSpPr>
                <p:grpSpPr>
                  <a:xfrm>
                    <a:off x="2224754" y="5521737"/>
                    <a:ext cx="386905" cy="65532"/>
                    <a:chOff x="2224754" y="5521737"/>
                    <a:chExt cx="386905" cy="65532"/>
                  </a:xfrm>
                </p:grpSpPr>
                <p:sp>
                  <p:nvSpPr>
                    <p:cNvPr id="1553" name="Google Shape;1553;p45"/>
                    <p:cNvSpPr/>
                    <p:nvPr/>
                  </p:nvSpPr>
                  <p:spPr>
                    <a:xfrm>
                      <a:off x="2224754" y="5521737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54" name="Google Shape;1554;p45"/>
                    <p:cNvSpPr/>
                    <p:nvPr/>
                  </p:nvSpPr>
                  <p:spPr>
                    <a:xfrm>
                      <a:off x="2237422" y="5534405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55" name="Google Shape;1555;p45"/>
                  <p:cNvGrpSpPr/>
                  <p:nvPr/>
                </p:nvGrpSpPr>
                <p:grpSpPr>
                  <a:xfrm>
                    <a:off x="2224754" y="5613368"/>
                    <a:ext cx="386905" cy="65532"/>
                    <a:chOff x="2224754" y="5613368"/>
                    <a:chExt cx="386905" cy="65532"/>
                  </a:xfrm>
                </p:grpSpPr>
                <p:sp>
                  <p:nvSpPr>
                    <p:cNvPr id="1556" name="Google Shape;1556;p45"/>
                    <p:cNvSpPr/>
                    <p:nvPr/>
                  </p:nvSpPr>
                  <p:spPr>
                    <a:xfrm>
                      <a:off x="2224754" y="5613368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57" name="Google Shape;1557;p45"/>
                    <p:cNvSpPr/>
                    <p:nvPr/>
                  </p:nvSpPr>
                  <p:spPr>
                    <a:xfrm>
                      <a:off x="2237422" y="5626036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1558" name="Google Shape;1558;p45"/>
                <p:cNvGrpSpPr/>
                <p:nvPr/>
              </p:nvGrpSpPr>
              <p:grpSpPr>
                <a:xfrm>
                  <a:off x="2336863" y="5554217"/>
                  <a:ext cx="177355" cy="15050"/>
                  <a:chOff x="2336863" y="5554217"/>
                  <a:chExt cx="177355" cy="15050"/>
                </a:xfrm>
              </p:grpSpPr>
              <p:sp>
                <p:nvSpPr>
                  <p:cNvPr id="1559" name="Google Shape;1559;p45"/>
                  <p:cNvSpPr/>
                  <p:nvPr/>
                </p:nvSpPr>
                <p:spPr>
                  <a:xfrm>
                    <a:off x="233686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1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0" name="Google Shape;1560;p45"/>
                  <p:cNvSpPr/>
                  <p:nvPr/>
                </p:nvSpPr>
                <p:spPr>
                  <a:xfrm>
                    <a:off x="2377440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1" name="Google Shape;1561;p45"/>
                  <p:cNvSpPr/>
                  <p:nvPr/>
                </p:nvSpPr>
                <p:spPr>
                  <a:xfrm>
                    <a:off x="2418016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2" name="Google Shape;1562;p45"/>
                  <p:cNvSpPr/>
                  <p:nvPr/>
                </p:nvSpPr>
                <p:spPr>
                  <a:xfrm>
                    <a:off x="245859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0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3" name="Google Shape;1563;p45"/>
                  <p:cNvSpPr/>
                  <p:nvPr/>
                </p:nvSpPr>
                <p:spPr>
                  <a:xfrm>
                    <a:off x="2499169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64" name="Google Shape;1564;p45"/>
                <p:cNvGrpSpPr/>
                <p:nvPr/>
              </p:nvGrpSpPr>
              <p:grpSpPr>
                <a:xfrm>
                  <a:off x="2336863" y="5641848"/>
                  <a:ext cx="177355" cy="15049"/>
                  <a:chOff x="2336863" y="5641848"/>
                  <a:chExt cx="177355" cy="15049"/>
                </a:xfrm>
              </p:grpSpPr>
              <p:sp>
                <p:nvSpPr>
                  <p:cNvPr id="1565" name="Google Shape;1565;p45"/>
                  <p:cNvSpPr/>
                  <p:nvPr/>
                </p:nvSpPr>
                <p:spPr>
                  <a:xfrm>
                    <a:off x="2336863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6" name="Google Shape;1566;p45"/>
                  <p:cNvSpPr/>
                  <p:nvPr/>
                </p:nvSpPr>
                <p:spPr>
                  <a:xfrm>
                    <a:off x="2377440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7" name="Google Shape;1567;p45"/>
                  <p:cNvSpPr/>
                  <p:nvPr/>
                </p:nvSpPr>
                <p:spPr>
                  <a:xfrm>
                    <a:off x="2418016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8" name="Google Shape;1568;p45"/>
                  <p:cNvSpPr/>
                  <p:nvPr/>
                </p:nvSpPr>
                <p:spPr>
                  <a:xfrm>
                    <a:off x="2458592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9" name="Google Shape;1569;p45"/>
                  <p:cNvSpPr/>
                  <p:nvPr/>
                </p:nvSpPr>
                <p:spPr>
                  <a:xfrm>
                    <a:off x="2499169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570" name="Google Shape;1570;p45"/>
              <p:cNvGrpSpPr/>
              <p:nvPr/>
            </p:nvGrpSpPr>
            <p:grpSpPr>
              <a:xfrm>
                <a:off x="1161625" y="3903897"/>
                <a:ext cx="215413" cy="215333"/>
                <a:chOff x="2288857" y="5187981"/>
                <a:chExt cx="258413" cy="258317"/>
              </a:xfrm>
            </p:grpSpPr>
            <p:sp>
              <p:nvSpPr>
                <p:cNvPr id="1571" name="Google Shape;1571;p45"/>
                <p:cNvSpPr/>
                <p:nvPr/>
              </p:nvSpPr>
              <p:spPr>
                <a:xfrm>
                  <a:off x="2288857" y="5187981"/>
                  <a:ext cx="258413" cy="258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13" h="258317" extrusionOk="0">
                      <a:moveTo>
                        <a:pt x="258413" y="129159"/>
                      </a:moveTo>
                      <a:cubicBezTo>
                        <a:pt x="258413" y="159544"/>
                        <a:pt x="247936" y="187452"/>
                        <a:pt x="230410" y="209454"/>
                      </a:cubicBezTo>
                      <a:cubicBezTo>
                        <a:pt x="206692" y="239268"/>
                        <a:pt x="170212" y="258318"/>
                        <a:pt x="129159" y="258318"/>
                      </a:cubicBezTo>
                      <a:cubicBezTo>
                        <a:pt x="88106" y="258318"/>
                        <a:pt x="51625" y="239268"/>
                        <a:pt x="28004" y="209454"/>
                      </a:cubicBezTo>
                      <a:cubicBezTo>
                        <a:pt x="27337" y="208597"/>
                        <a:pt x="26670" y="207740"/>
                        <a:pt x="26003" y="206788"/>
                      </a:cubicBezTo>
                      <a:cubicBezTo>
                        <a:pt x="9716" y="185166"/>
                        <a:pt x="0" y="158305"/>
                        <a:pt x="0" y="129159"/>
                      </a:cubicBezTo>
                      <a:cubicBezTo>
                        <a:pt x="0" y="57817"/>
                        <a:pt x="57817" y="0"/>
                        <a:pt x="129159" y="0"/>
                      </a:cubicBezTo>
                      <a:cubicBezTo>
                        <a:pt x="176784" y="0"/>
                        <a:pt x="218313" y="25717"/>
                        <a:pt x="240697" y="64008"/>
                      </a:cubicBezTo>
                      <a:cubicBezTo>
                        <a:pt x="251936" y="83153"/>
                        <a:pt x="258318" y="105442"/>
                        <a:pt x="258318" y="1291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2" name="Google Shape;1572;p45"/>
                <p:cNvSpPr/>
                <p:nvPr/>
              </p:nvSpPr>
              <p:spPr>
                <a:xfrm>
                  <a:off x="2316956" y="5234082"/>
                  <a:ext cx="202501" cy="212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01" h="212216" extrusionOk="0">
                      <a:moveTo>
                        <a:pt x="202406" y="163353"/>
                      </a:moveTo>
                      <a:cubicBezTo>
                        <a:pt x="178689" y="193167"/>
                        <a:pt x="142208" y="212217"/>
                        <a:pt x="101155" y="212217"/>
                      </a:cubicBezTo>
                      <a:cubicBezTo>
                        <a:pt x="60103" y="212217"/>
                        <a:pt x="23622" y="193167"/>
                        <a:pt x="0" y="163353"/>
                      </a:cubicBezTo>
                      <a:cubicBezTo>
                        <a:pt x="9525" y="122682"/>
                        <a:pt x="42958" y="91249"/>
                        <a:pt x="84677" y="84582"/>
                      </a:cubicBezTo>
                      <a:cubicBezTo>
                        <a:pt x="68675" y="78010"/>
                        <a:pt x="57341" y="62293"/>
                        <a:pt x="57341" y="43910"/>
                      </a:cubicBezTo>
                      <a:cubicBezTo>
                        <a:pt x="57341" y="19717"/>
                        <a:pt x="76962" y="0"/>
                        <a:pt x="101251" y="0"/>
                      </a:cubicBezTo>
                      <a:cubicBezTo>
                        <a:pt x="125539" y="0"/>
                        <a:pt x="145161" y="19717"/>
                        <a:pt x="145161" y="43910"/>
                      </a:cubicBezTo>
                      <a:cubicBezTo>
                        <a:pt x="145161" y="62293"/>
                        <a:pt x="133826" y="78010"/>
                        <a:pt x="117824" y="84582"/>
                      </a:cubicBezTo>
                      <a:cubicBezTo>
                        <a:pt x="159544" y="91249"/>
                        <a:pt x="192976" y="122682"/>
                        <a:pt x="202501" y="16335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573" name="Google Shape;1573;p45"/>
            <p:cNvSpPr/>
            <p:nvPr/>
          </p:nvSpPr>
          <p:spPr>
            <a:xfrm>
              <a:off x="8344358" y="4860794"/>
              <a:ext cx="172878" cy="28080"/>
            </a:xfrm>
            <a:custGeom>
              <a:avLst/>
              <a:gdLst/>
              <a:ahLst/>
              <a:cxnLst/>
              <a:rect l="l" t="t" r="r" b="b"/>
              <a:pathLst>
                <a:path w="157162" h="25527" extrusionOk="0">
                  <a:moveTo>
                    <a:pt x="144399" y="25527"/>
                  </a:moveTo>
                  <a:lnTo>
                    <a:pt x="12764" y="25527"/>
                  </a:lnTo>
                  <a:cubicBezTo>
                    <a:pt x="5715" y="25527"/>
                    <a:pt x="0" y="19812"/>
                    <a:pt x="0" y="12764"/>
                  </a:cubicBezTo>
                  <a:lnTo>
                    <a:pt x="0" y="12764"/>
                  </a:lnTo>
                  <a:cubicBezTo>
                    <a:pt x="0" y="5715"/>
                    <a:pt x="5715" y="0"/>
                    <a:pt x="12764" y="0"/>
                  </a:cubicBezTo>
                  <a:lnTo>
                    <a:pt x="144399" y="0"/>
                  </a:lnTo>
                  <a:cubicBezTo>
                    <a:pt x="151448" y="0"/>
                    <a:pt x="157163" y="5715"/>
                    <a:pt x="157163" y="12764"/>
                  </a:cubicBezTo>
                  <a:lnTo>
                    <a:pt x="157163" y="12764"/>
                  </a:lnTo>
                  <a:cubicBezTo>
                    <a:pt x="157163" y="19812"/>
                    <a:pt x="151448" y="25527"/>
                    <a:pt x="144399" y="255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2078736" y="3590544"/>
            <a:ext cx="5053584" cy="91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7" name="Google Shape;11084;p61"/>
          <p:cNvGrpSpPr/>
          <p:nvPr/>
        </p:nvGrpSpPr>
        <p:grpSpPr>
          <a:xfrm>
            <a:off x="2672584" y="3138107"/>
            <a:ext cx="378661" cy="346558"/>
            <a:chOff x="3973186" y="3353231"/>
            <a:chExt cx="378661" cy="346558"/>
          </a:xfrm>
        </p:grpSpPr>
        <p:sp>
          <p:nvSpPr>
            <p:cNvPr id="148" name="Google Shape;11085;p61"/>
            <p:cNvSpPr/>
            <p:nvPr/>
          </p:nvSpPr>
          <p:spPr>
            <a:xfrm>
              <a:off x="4033882" y="3477190"/>
              <a:ext cx="34486" cy="34512"/>
            </a:xfrm>
            <a:custGeom>
              <a:avLst/>
              <a:gdLst/>
              <a:ahLst/>
              <a:cxnLst/>
              <a:rect l="l" t="t" r="r" b="b"/>
              <a:pathLst>
                <a:path w="1317" h="1318" extrusionOk="0">
                  <a:moveTo>
                    <a:pt x="659" y="1"/>
                  </a:moveTo>
                  <a:cubicBezTo>
                    <a:pt x="296" y="1"/>
                    <a:pt x="0" y="297"/>
                    <a:pt x="0" y="659"/>
                  </a:cubicBezTo>
                  <a:cubicBezTo>
                    <a:pt x="0" y="1022"/>
                    <a:pt x="296" y="1317"/>
                    <a:pt x="659" y="1317"/>
                  </a:cubicBezTo>
                  <a:cubicBezTo>
                    <a:pt x="1021" y="1317"/>
                    <a:pt x="1317" y="1022"/>
                    <a:pt x="1317" y="659"/>
                  </a:cubicBezTo>
                  <a:cubicBezTo>
                    <a:pt x="1317" y="297"/>
                    <a:pt x="1021" y="1"/>
                    <a:pt x="659" y="1"/>
                  </a:cubicBez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1086;p61"/>
            <p:cNvSpPr/>
            <p:nvPr/>
          </p:nvSpPr>
          <p:spPr>
            <a:xfrm>
              <a:off x="4144278" y="3477190"/>
              <a:ext cx="34512" cy="34512"/>
            </a:xfrm>
            <a:custGeom>
              <a:avLst/>
              <a:gdLst/>
              <a:ahLst/>
              <a:cxnLst/>
              <a:rect l="l" t="t" r="r" b="b"/>
              <a:pathLst>
                <a:path w="1318" h="1318" extrusionOk="0">
                  <a:moveTo>
                    <a:pt x="659" y="1"/>
                  </a:moveTo>
                  <a:cubicBezTo>
                    <a:pt x="297" y="1"/>
                    <a:pt x="1" y="297"/>
                    <a:pt x="1" y="659"/>
                  </a:cubicBezTo>
                  <a:cubicBezTo>
                    <a:pt x="1" y="1022"/>
                    <a:pt x="297" y="1317"/>
                    <a:pt x="659" y="1317"/>
                  </a:cubicBezTo>
                  <a:cubicBezTo>
                    <a:pt x="1022" y="1317"/>
                    <a:pt x="1317" y="1022"/>
                    <a:pt x="1317" y="659"/>
                  </a:cubicBezTo>
                  <a:cubicBezTo>
                    <a:pt x="1317" y="297"/>
                    <a:pt x="1022" y="1"/>
                    <a:pt x="659" y="1"/>
                  </a:cubicBez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1087;p61"/>
            <p:cNvSpPr/>
            <p:nvPr/>
          </p:nvSpPr>
          <p:spPr>
            <a:xfrm>
              <a:off x="4172768" y="3353231"/>
              <a:ext cx="179079" cy="150852"/>
            </a:xfrm>
            <a:custGeom>
              <a:avLst/>
              <a:gdLst/>
              <a:ahLst/>
              <a:cxnLst/>
              <a:rect l="l" t="t" r="r" b="b"/>
              <a:pathLst>
                <a:path w="6839" h="5761" extrusionOk="0">
                  <a:moveTo>
                    <a:pt x="3442" y="1"/>
                  </a:moveTo>
                  <a:cubicBezTo>
                    <a:pt x="3405" y="1"/>
                    <a:pt x="3368" y="1"/>
                    <a:pt x="3330" y="3"/>
                  </a:cubicBezTo>
                  <a:cubicBezTo>
                    <a:pt x="1155" y="98"/>
                    <a:pt x="1" y="2617"/>
                    <a:pt x="1355" y="4325"/>
                  </a:cubicBezTo>
                  <a:lnTo>
                    <a:pt x="1298" y="5527"/>
                  </a:lnTo>
                  <a:cubicBezTo>
                    <a:pt x="1290" y="5661"/>
                    <a:pt x="1394" y="5761"/>
                    <a:pt x="1513" y="5761"/>
                  </a:cubicBezTo>
                  <a:cubicBezTo>
                    <a:pt x="1546" y="5761"/>
                    <a:pt x="1580" y="5753"/>
                    <a:pt x="1613" y="5736"/>
                  </a:cubicBezTo>
                  <a:lnTo>
                    <a:pt x="2710" y="5231"/>
                  </a:lnTo>
                  <a:cubicBezTo>
                    <a:pt x="2949" y="5299"/>
                    <a:pt x="3192" y="5332"/>
                    <a:pt x="3432" y="5332"/>
                  </a:cubicBezTo>
                  <a:cubicBezTo>
                    <a:pt x="4306" y="5332"/>
                    <a:pt x="5147" y="4899"/>
                    <a:pt x="5648" y="4143"/>
                  </a:cubicBezTo>
                  <a:cubicBezTo>
                    <a:pt x="6839" y="2371"/>
                    <a:pt x="5551" y="1"/>
                    <a:pt x="3442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1088;p61"/>
            <p:cNvSpPr/>
            <p:nvPr/>
          </p:nvSpPr>
          <p:spPr>
            <a:xfrm>
              <a:off x="4080335" y="3527649"/>
              <a:ext cx="52003" cy="93952"/>
            </a:xfrm>
            <a:custGeom>
              <a:avLst/>
              <a:gdLst/>
              <a:ahLst/>
              <a:cxnLst/>
              <a:rect l="l" t="t" r="r" b="b"/>
              <a:pathLst>
                <a:path w="1986" h="3588" extrusionOk="0">
                  <a:moveTo>
                    <a:pt x="1" y="1"/>
                  </a:moveTo>
                  <a:lnTo>
                    <a:pt x="1" y="2729"/>
                  </a:lnTo>
                  <a:lnTo>
                    <a:pt x="993" y="3588"/>
                  </a:lnTo>
                  <a:lnTo>
                    <a:pt x="1985" y="2729"/>
                  </a:lnTo>
                  <a:lnTo>
                    <a:pt x="1985" y="1"/>
                  </a:ln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1089;p61"/>
            <p:cNvSpPr/>
            <p:nvPr/>
          </p:nvSpPr>
          <p:spPr>
            <a:xfrm>
              <a:off x="3973186" y="3585858"/>
              <a:ext cx="265804" cy="113695"/>
            </a:xfrm>
            <a:custGeom>
              <a:avLst/>
              <a:gdLst/>
              <a:ahLst/>
              <a:cxnLst/>
              <a:rect l="l" t="t" r="r" b="b"/>
              <a:pathLst>
                <a:path w="10151" h="4342" extrusionOk="0">
                  <a:moveTo>
                    <a:pt x="4083" y="1"/>
                  </a:moveTo>
                  <a:lnTo>
                    <a:pt x="1822" y="726"/>
                  </a:lnTo>
                  <a:cubicBezTo>
                    <a:pt x="735" y="1069"/>
                    <a:pt x="0" y="2080"/>
                    <a:pt x="0" y="3216"/>
                  </a:cubicBezTo>
                  <a:lnTo>
                    <a:pt x="0" y="4122"/>
                  </a:lnTo>
                  <a:cubicBezTo>
                    <a:pt x="0" y="4236"/>
                    <a:pt x="95" y="4341"/>
                    <a:pt x="220" y="4341"/>
                  </a:cubicBezTo>
                  <a:lnTo>
                    <a:pt x="9931" y="4341"/>
                  </a:lnTo>
                  <a:cubicBezTo>
                    <a:pt x="10046" y="4341"/>
                    <a:pt x="10151" y="4236"/>
                    <a:pt x="10151" y="4122"/>
                  </a:cubicBezTo>
                  <a:lnTo>
                    <a:pt x="10151" y="3216"/>
                  </a:lnTo>
                  <a:cubicBezTo>
                    <a:pt x="10151" y="2080"/>
                    <a:pt x="9416" y="1079"/>
                    <a:pt x="8338" y="726"/>
                  </a:cubicBezTo>
                  <a:lnTo>
                    <a:pt x="6077" y="1"/>
                  </a:lnTo>
                  <a:lnTo>
                    <a:pt x="5085" y="697"/>
                  </a:lnTo>
                  <a:lnTo>
                    <a:pt x="4083" y="1"/>
                  </a:ln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1090;p61"/>
            <p:cNvSpPr/>
            <p:nvPr/>
          </p:nvSpPr>
          <p:spPr>
            <a:xfrm>
              <a:off x="4051112" y="3405260"/>
              <a:ext cx="110448" cy="151768"/>
            </a:xfrm>
            <a:custGeom>
              <a:avLst/>
              <a:gdLst/>
              <a:ahLst/>
              <a:cxnLst/>
              <a:rect l="l" t="t" r="r" b="b"/>
              <a:pathLst>
                <a:path w="4218" h="5796" extrusionOk="0">
                  <a:moveTo>
                    <a:pt x="1651" y="0"/>
                  </a:moveTo>
                  <a:cubicBezTo>
                    <a:pt x="1584" y="0"/>
                    <a:pt x="1517" y="0"/>
                    <a:pt x="1460" y="10"/>
                  </a:cubicBezTo>
                  <a:cubicBezTo>
                    <a:pt x="630" y="105"/>
                    <a:pt x="1" y="811"/>
                    <a:pt x="1" y="1641"/>
                  </a:cubicBezTo>
                  <a:lnTo>
                    <a:pt x="1" y="3320"/>
                  </a:lnTo>
                  <a:cubicBezTo>
                    <a:pt x="1" y="4198"/>
                    <a:pt x="468" y="5009"/>
                    <a:pt x="1222" y="5457"/>
                  </a:cubicBezTo>
                  <a:lnTo>
                    <a:pt x="1527" y="5638"/>
                  </a:lnTo>
                  <a:cubicBezTo>
                    <a:pt x="1708" y="5743"/>
                    <a:pt x="1909" y="5796"/>
                    <a:pt x="2109" y="5796"/>
                  </a:cubicBezTo>
                  <a:cubicBezTo>
                    <a:pt x="2309" y="5796"/>
                    <a:pt x="2510" y="5743"/>
                    <a:pt x="2691" y="5638"/>
                  </a:cubicBezTo>
                  <a:lnTo>
                    <a:pt x="2996" y="5457"/>
                  </a:lnTo>
                  <a:cubicBezTo>
                    <a:pt x="3750" y="5009"/>
                    <a:pt x="4217" y="4198"/>
                    <a:pt x="4217" y="3320"/>
                  </a:cubicBezTo>
                  <a:lnTo>
                    <a:pt x="4217" y="1641"/>
                  </a:lnTo>
                  <a:cubicBezTo>
                    <a:pt x="4217" y="735"/>
                    <a:pt x="3483" y="0"/>
                    <a:pt x="2576" y="0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1091;p61"/>
            <p:cNvSpPr/>
            <p:nvPr/>
          </p:nvSpPr>
          <p:spPr>
            <a:xfrm>
              <a:off x="4051112" y="3405496"/>
              <a:ext cx="37994" cy="49987"/>
            </a:xfrm>
            <a:custGeom>
              <a:avLst/>
              <a:gdLst/>
              <a:ahLst/>
              <a:cxnLst/>
              <a:rect l="l" t="t" r="r" b="b"/>
              <a:pathLst>
                <a:path w="1451" h="1909" extrusionOk="0">
                  <a:moveTo>
                    <a:pt x="1451" y="1"/>
                  </a:moveTo>
                  <a:lnTo>
                    <a:pt x="1451" y="1"/>
                  </a:lnTo>
                  <a:cubicBezTo>
                    <a:pt x="621" y="96"/>
                    <a:pt x="1" y="802"/>
                    <a:pt x="1" y="1642"/>
                  </a:cubicBezTo>
                  <a:lnTo>
                    <a:pt x="1" y="1909"/>
                  </a:lnTo>
                  <a:cubicBezTo>
                    <a:pt x="1" y="1909"/>
                    <a:pt x="1069" y="1584"/>
                    <a:pt x="1451" y="1"/>
                  </a:cubicBezTo>
                  <a:close/>
                </a:path>
              </a:pathLst>
            </a:custGeom>
            <a:solidFill>
              <a:srgbClr val="738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1092;p61"/>
            <p:cNvSpPr/>
            <p:nvPr/>
          </p:nvSpPr>
          <p:spPr>
            <a:xfrm>
              <a:off x="4089080" y="3405260"/>
              <a:ext cx="72480" cy="71956"/>
            </a:xfrm>
            <a:custGeom>
              <a:avLst/>
              <a:gdLst/>
              <a:ahLst/>
              <a:cxnLst/>
              <a:rect l="l" t="t" r="r" b="b"/>
              <a:pathLst>
                <a:path w="2768" h="2748" extrusionOk="0">
                  <a:moveTo>
                    <a:pt x="191" y="0"/>
                  </a:moveTo>
                  <a:cubicBezTo>
                    <a:pt x="134" y="0"/>
                    <a:pt x="67" y="0"/>
                    <a:pt x="1" y="10"/>
                  </a:cubicBezTo>
                  <a:cubicBezTo>
                    <a:pt x="1" y="10"/>
                    <a:pt x="296" y="2748"/>
                    <a:pt x="2767" y="2748"/>
                  </a:cubicBezTo>
                  <a:lnTo>
                    <a:pt x="2767" y="1641"/>
                  </a:lnTo>
                  <a:cubicBezTo>
                    <a:pt x="2767" y="735"/>
                    <a:pt x="2033" y="0"/>
                    <a:pt x="1126" y="0"/>
                  </a:cubicBezTo>
                  <a:close/>
                </a:path>
              </a:pathLst>
            </a:custGeom>
            <a:solidFill>
              <a:srgbClr val="738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1093;p61"/>
            <p:cNvSpPr/>
            <p:nvPr/>
          </p:nvSpPr>
          <p:spPr>
            <a:xfrm>
              <a:off x="4094317" y="3475384"/>
              <a:ext cx="24012" cy="37811"/>
            </a:xfrm>
            <a:custGeom>
              <a:avLst/>
              <a:gdLst/>
              <a:ahLst/>
              <a:cxnLst/>
              <a:rect l="l" t="t" r="r" b="b"/>
              <a:pathLst>
                <a:path w="917" h="1444" extrusionOk="0">
                  <a:moveTo>
                    <a:pt x="219" y="1"/>
                  </a:moveTo>
                  <a:cubicBezTo>
                    <a:pt x="111" y="1"/>
                    <a:pt x="1" y="75"/>
                    <a:pt x="11" y="222"/>
                  </a:cubicBezTo>
                  <a:lnTo>
                    <a:pt x="11" y="1234"/>
                  </a:lnTo>
                  <a:cubicBezTo>
                    <a:pt x="11" y="1348"/>
                    <a:pt x="106" y="1444"/>
                    <a:pt x="220" y="1444"/>
                  </a:cubicBezTo>
                  <a:lnTo>
                    <a:pt x="659" y="1444"/>
                  </a:lnTo>
                  <a:cubicBezTo>
                    <a:pt x="917" y="1424"/>
                    <a:pt x="917" y="1043"/>
                    <a:pt x="659" y="1024"/>
                  </a:cubicBezTo>
                  <a:lnTo>
                    <a:pt x="421" y="1024"/>
                  </a:lnTo>
                  <a:lnTo>
                    <a:pt x="421" y="222"/>
                  </a:lnTo>
                  <a:cubicBezTo>
                    <a:pt x="435" y="75"/>
                    <a:pt x="328" y="1"/>
                    <a:pt x="219" y="1"/>
                  </a:cubicBez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1094;p61"/>
            <p:cNvSpPr/>
            <p:nvPr/>
          </p:nvSpPr>
          <p:spPr>
            <a:xfrm>
              <a:off x="4087823" y="3604345"/>
              <a:ext cx="36999" cy="95209"/>
            </a:xfrm>
            <a:custGeom>
              <a:avLst/>
              <a:gdLst/>
              <a:ahLst/>
              <a:cxnLst/>
              <a:rect l="l" t="t" r="r" b="b"/>
              <a:pathLst>
                <a:path w="1413" h="3636" extrusionOk="0">
                  <a:moveTo>
                    <a:pt x="1" y="1"/>
                  </a:moveTo>
                  <a:lnTo>
                    <a:pt x="1" y="859"/>
                  </a:lnTo>
                  <a:lnTo>
                    <a:pt x="230" y="1222"/>
                  </a:lnTo>
                  <a:lnTo>
                    <a:pt x="1" y="3635"/>
                  </a:lnTo>
                  <a:lnTo>
                    <a:pt x="1413" y="3635"/>
                  </a:lnTo>
                  <a:lnTo>
                    <a:pt x="1193" y="1222"/>
                  </a:lnTo>
                  <a:lnTo>
                    <a:pt x="1413" y="859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1095;p61"/>
            <p:cNvSpPr/>
            <p:nvPr/>
          </p:nvSpPr>
          <p:spPr>
            <a:xfrm>
              <a:off x="4080335" y="3586120"/>
              <a:ext cx="26002" cy="38963"/>
            </a:xfrm>
            <a:custGeom>
              <a:avLst/>
              <a:gdLst/>
              <a:ahLst/>
              <a:cxnLst/>
              <a:rect l="l" t="t" r="r" b="b"/>
              <a:pathLst>
                <a:path w="993" h="1488" extrusionOk="0">
                  <a:moveTo>
                    <a:pt x="1" y="0"/>
                  </a:moveTo>
                  <a:lnTo>
                    <a:pt x="1" y="1269"/>
                  </a:lnTo>
                  <a:cubicBezTo>
                    <a:pt x="1" y="1401"/>
                    <a:pt x="112" y="1487"/>
                    <a:pt x="227" y="1487"/>
                  </a:cubicBezTo>
                  <a:cubicBezTo>
                    <a:pt x="286" y="1487"/>
                    <a:pt x="346" y="1464"/>
                    <a:pt x="392" y="1412"/>
                  </a:cubicBezTo>
                  <a:lnTo>
                    <a:pt x="993" y="6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1096;p61"/>
            <p:cNvSpPr/>
            <p:nvPr/>
          </p:nvSpPr>
          <p:spPr>
            <a:xfrm>
              <a:off x="4106310" y="3586120"/>
              <a:ext cx="26028" cy="38963"/>
            </a:xfrm>
            <a:custGeom>
              <a:avLst/>
              <a:gdLst/>
              <a:ahLst/>
              <a:cxnLst/>
              <a:rect l="l" t="t" r="r" b="b"/>
              <a:pathLst>
                <a:path w="994" h="1488" extrusionOk="0">
                  <a:moveTo>
                    <a:pt x="993" y="0"/>
                  </a:moveTo>
                  <a:lnTo>
                    <a:pt x="1" y="697"/>
                  </a:lnTo>
                  <a:lnTo>
                    <a:pt x="611" y="1412"/>
                  </a:lnTo>
                  <a:cubicBezTo>
                    <a:pt x="657" y="1464"/>
                    <a:pt x="716" y="1487"/>
                    <a:pt x="774" y="1487"/>
                  </a:cubicBezTo>
                  <a:cubicBezTo>
                    <a:pt x="885" y="1487"/>
                    <a:pt x="993" y="1401"/>
                    <a:pt x="993" y="1269"/>
                  </a:cubicBezTo>
                  <a:lnTo>
                    <a:pt x="993" y="0"/>
                  </a:ln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1097;p61"/>
            <p:cNvSpPr/>
            <p:nvPr/>
          </p:nvSpPr>
          <p:spPr>
            <a:xfrm>
              <a:off x="3973421" y="3586120"/>
              <a:ext cx="106940" cy="113669"/>
            </a:xfrm>
            <a:custGeom>
              <a:avLst/>
              <a:gdLst/>
              <a:ahLst/>
              <a:cxnLst/>
              <a:rect l="l" t="t" r="r" b="b"/>
              <a:pathLst>
                <a:path w="4084" h="4341" extrusionOk="0">
                  <a:moveTo>
                    <a:pt x="4084" y="0"/>
                  </a:moveTo>
                  <a:lnTo>
                    <a:pt x="1823" y="716"/>
                  </a:lnTo>
                  <a:cubicBezTo>
                    <a:pt x="735" y="1069"/>
                    <a:pt x="1" y="2080"/>
                    <a:pt x="1" y="3215"/>
                  </a:cubicBezTo>
                  <a:lnTo>
                    <a:pt x="1" y="4121"/>
                  </a:lnTo>
                  <a:cubicBezTo>
                    <a:pt x="1" y="4236"/>
                    <a:pt x="106" y="4341"/>
                    <a:pt x="220" y="4341"/>
                  </a:cubicBezTo>
                  <a:lnTo>
                    <a:pt x="4084" y="4341"/>
                  </a:lnTo>
                  <a:lnTo>
                    <a:pt x="4084" y="0"/>
                  </a:ln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1098;p61"/>
            <p:cNvSpPr/>
            <p:nvPr/>
          </p:nvSpPr>
          <p:spPr>
            <a:xfrm>
              <a:off x="4132312" y="3586120"/>
              <a:ext cx="106940" cy="113433"/>
            </a:xfrm>
            <a:custGeom>
              <a:avLst/>
              <a:gdLst/>
              <a:ahLst/>
              <a:cxnLst/>
              <a:rect l="l" t="t" r="r" b="b"/>
              <a:pathLst>
                <a:path w="4084" h="4332" extrusionOk="0">
                  <a:moveTo>
                    <a:pt x="0" y="0"/>
                  </a:moveTo>
                  <a:lnTo>
                    <a:pt x="0" y="4331"/>
                  </a:lnTo>
                  <a:lnTo>
                    <a:pt x="3864" y="4331"/>
                  </a:lnTo>
                  <a:cubicBezTo>
                    <a:pt x="3988" y="4331"/>
                    <a:pt x="4083" y="4236"/>
                    <a:pt x="4083" y="4112"/>
                  </a:cubicBezTo>
                  <a:lnTo>
                    <a:pt x="4083" y="3215"/>
                  </a:lnTo>
                  <a:cubicBezTo>
                    <a:pt x="4083" y="2080"/>
                    <a:pt x="3349" y="1069"/>
                    <a:pt x="2271" y="7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1099;p61"/>
            <p:cNvSpPr/>
            <p:nvPr/>
          </p:nvSpPr>
          <p:spPr>
            <a:xfrm>
              <a:off x="3973421" y="3598610"/>
              <a:ext cx="67714" cy="100943"/>
            </a:xfrm>
            <a:custGeom>
              <a:avLst/>
              <a:gdLst/>
              <a:ahLst/>
              <a:cxnLst/>
              <a:rect l="l" t="t" r="r" b="b"/>
              <a:pathLst>
                <a:path w="2586" h="3855" extrusionOk="0">
                  <a:moveTo>
                    <a:pt x="2586" y="0"/>
                  </a:moveTo>
                  <a:lnTo>
                    <a:pt x="1823" y="239"/>
                  </a:lnTo>
                  <a:cubicBezTo>
                    <a:pt x="735" y="582"/>
                    <a:pt x="1" y="1593"/>
                    <a:pt x="1" y="2738"/>
                  </a:cubicBezTo>
                  <a:lnTo>
                    <a:pt x="1" y="3635"/>
                  </a:lnTo>
                  <a:cubicBezTo>
                    <a:pt x="1" y="3759"/>
                    <a:pt x="106" y="3854"/>
                    <a:pt x="220" y="3854"/>
                  </a:cubicBezTo>
                  <a:lnTo>
                    <a:pt x="602" y="3854"/>
                  </a:lnTo>
                  <a:lnTo>
                    <a:pt x="602" y="2738"/>
                  </a:lnTo>
                  <a:cubicBezTo>
                    <a:pt x="602" y="1603"/>
                    <a:pt x="1165" y="592"/>
                    <a:pt x="1994" y="248"/>
                  </a:cubicBezTo>
                  <a:lnTo>
                    <a:pt x="2586" y="0"/>
                  </a:ln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1100;p61"/>
            <p:cNvSpPr/>
            <p:nvPr/>
          </p:nvSpPr>
          <p:spPr>
            <a:xfrm>
              <a:off x="4171773" y="3598610"/>
              <a:ext cx="67479" cy="100943"/>
            </a:xfrm>
            <a:custGeom>
              <a:avLst/>
              <a:gdLst/>
              <a:ahLst/>
              <a:cxnLst/>
              <a:rect l="l" t="t" r="r" b="b"/>
              <a:pathLst>
                <a:path w="2577" h="3855" extrusionOk="0">
                  <a:moveTo>
                    <a:pt x="0" y="0"/>
                  </a:moveTo>
                  <a:lnTo>
                    <a:pt x="582" y="239"/>
                  </a:lnTo>
                  <a:cubicBezTo>
                    <a:pt x="1412" y="592"/>
                    <a:pt x="1975" y="1593"/>
                    <a:pt x="1975" y="2738"/>
                  </a:cubicBezTo>
                  <a:lnTo>
                    <a:pt x="1975" y="3854"/>
                  </a:lnTo>
                  <a:lnTo>
                    <a:pt x="2357" y="3854"/>
                  </a:lnTo>
                  <a:cubicBezTo>
                    <a:pt x="2481" y="3854"/>
                    <a:pt x="2576" y="3759"/>
                    <a:pt x="2576" y="3635"/>
                  </a:cubicBezTo>
                  <a:lnTo>
                    <a:pt x="2576" y="2738"/>
                  </a:lnTo>
                  <a:cubicBezTo>
                    <a:pt x="2576" y="1593"/>
                    <a:pt x="1842" y="582"/>
                    <a:pt x="754" y="2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1101;p61"/>
            <p:cNvSpPr/>
            <p:nvPr/>
          </p:nvSpPr>
          <p:spPr>
            <a:xfrm>
              <a:off x="4241320" y="3379232"/>
              <a:ext cx="45379" cy="65017"/>
            </a:xfrm>
            <a:custGeom>
              <a:avLst/>
              <a:gdLst/>
              <a:ahLst/>
              <a:cxnLst/>
              <a:rect l="l" t="t" r="r" b="b"/>
              <a:pathLst>
                <a:path w="1733" h="2483" extrusionOk="0">
                  <a:moveTo>
                    <a:pt x="839" y="1"/>
                  </a:moveTo>
                  <a:cubicBezTo>
                    <a:pt x="529" y="1"/>
                    <a:pt x="218" y="161"/>
                    <a:pt x="63" y="508"/>
                  </a:cubicBezTo>
                  <a:cubicBezTo>
                    <a:pt x="0" y="665"/>
                    <a:pt x="133" y="790"/>
                    <a:pt x="266" y="790"/>
                  </a:cubicBezTo>
                  <a:cubicBezTo>
                    <a:pt x="334" y="790"/>
                    <a:pt x="403" y="757"/>
                    <a:pt x="445" y="679"/>
                  </a:cubicBezTo>
                  <a:cubicBezTo>
                    <a:pt x="517" y="501"/>
                    <a:pt x="681" y="404"/>
                    <a:pt x="849" y="404"/>
                  </a:cubicBezTo>
                  <a:cubicBezTo>
                    <a:pt x="968" y="404"/>
                    <a:pt x="1088" y="453"/>
                    <a:pt x="1179" y="555"/>
                  </a:cubicBezTo>
                  <a:cubicBezTo>
                    <a:pt x="1389" y="794"/>
                    <a:pt x="1284" y="1176"/>
                    <a:pt x="979" y="1271"/>
                  </a:cubicBezTo>
                  <a:cubicBezTo>
                    <a:pt x="683" y="1366"/>
                    <a:pt x="502" y="1462"/>
                    <a:pt x="502" y="1643"/>
                  </a:cubicBezTo>
                  <a:lnTo>
                    <a:pt x="502" y="2282"/>
                  </a:lnTo>
                  <a:cubicBezTo>
                    <a:pt x="502" y="2397"/>
                    <a:pt x="588" y="2483"/>
                    <a:pt x="712" y="2483"/>
                  </a:cubicBezTo>
                  <a:cubicBezTo>
                    <a:pt x="817" y="2483"/>
                    <a:pt x="912" y="2397"/>
                    <a:pt x="912" y="2282"/>
                  </a:cubicBezTo>
                  <a:lnTo>
                    <a:pt x="912" y="1738"/>
                  </a:lnTo>
                  <a:cubicBezTo>
                    <a:pt x="979" y="1710"/>
                    <a:pt x="1036" y="1691"/>
                    <a:pt x="1103" y="1672"/>
                  </a:cubicBezTo>
                  <a:cubicBezTo>
                    <a:pt x="1485" y="1557"/>
                    <a:pt x="1733" y="1185"/>
                    <a:pt x="1704" y="794"/>
                  </a:cubicBezTo>
                  <a:cubicBezTo>
                    <a:pt x="1666" y="286"/>
                    <a:pt x="1253" y="1"/>
                    <a:pt x="839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1102;p61"/>
            <p:cNvSpPr/>
            <p:nvPr/>
          </p:nvSpPr>
          <p:spPr>
            <a:xfrm>
              <a:off x="4250458" y="3449644"/>
              <a:ext cx="17020" cy="14349"/>
            </a:xfrm>
            <a:custGeom>
              <a:avLst/>
              <a:gdLst/>
              <a:ahLst/>
              <a:cxnLst/>
              <a:rect l="l" t="t" r="r" b="b"/>
              <a:pathLst>
                <a:path w="650" h="548" extrusionOk="0">
                  <a:moveTo>
                    <a:pt x="368" y="0"/>
                  </a:moveTo>
                  <a:cubicBezTo>
                    <a:pt x="300" y="0"/>
                    <a:pt x="230" y="25"/>
                    <a:pt x="172" y="80"/>
                  </a:cubicBezTo>
                  <a:cubicBezTo>
                    <a:pt x="0" y="251"/>
                    <a:pt x="124" y="547"/>
                    <a:pt x="372" y="547"/>
                  </a:cubicBezTo>
                  <a:cubicBezTo>
                    <a:pt x="525" y="547"/>
                    <a:pt x="649" y="423"/>
                    <a:pt x="649" y="280"/>
                  </a:cubicBezTo>
                  <a:cubicBezTo>
                    <a:pt x="649" y="111"/>
                    <a:pt x="512" y="0"/>
                    <a:pt x="368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1084;p61"/>
          <p:cNvGrpSpPr/>
          <p:nvPr/>
        </p:nvGrpSpPr>
        <p:grpSpPr>
          <a:xfrm>
            <a:off x="6154437" y="3137871"/>
            <a:ext cx="378661" cy="346558"/>
            <a:chOff x="3973186" y="3353231"/>
            <a:chExt cx="378661" cy="346558"/>
          </a:xfrm>
        </p:grpSpPr>
        <p:sp>
          <p:nvSpPr>
            <p:cNvPr id="167" name="Google Shape;11085;p61"/>
            <p:cNvSpPr/>
            <p:nvPr/>
          </p:nvSpPr>
          <p:spPr>
            <a:xfrm>
              <a:off x="4033882" y="3477190"/>
              <a:ext cx="34486" cy="34512"/>
            </a:xfrm>
            <a:custGeom>
              <a:avLst/>
              <a:gdLst/>
              <a:ahLst/>
              <a:cxnLst/>
              <a:rect l="l" t="t" r="r" b="b"/>
              <a:pathLst>
                <a:path w="1317" h="1318" extrusionOk="0">
                  <a:moveTo>
                    <a:pt x="659" y="1"/>
                  </a:moveTo>
                  <a:cubicBezTo>
                    <a:pt x="296" y="1"/>
                    <a:pt x="0" y="297"/>
                    <a:pt x="0" y="659"/>
                  </a:cubicBezTo>
                  <a:cubicBezTo>
                    <a:pt x="0" y="1022"/>
                    <a:pt x="296" y="1317"/>
                    <a:pt x="659" y="1317"/>
                  </a:cubicBezTo>
                  <a:cubicBezTo>
                    <a:pt x="1021" y="1317"/>
                    <a:pt x="1317" y="1022"/>
                    <a:pt x="1317" y="659"/>
                  </a:cubicBezTo>
                  <a:cubicBezTo>
                    <a:pt x="1317" y="297"/>
                    <a:pt x="1021" y="1"/>
                    <a:pt x="659" y="1"/>
                  </a:cubicBez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1086;p61"/>
            <p:cNvSpPr/>
            <p:nvPr/>
          </p:nvSpPr>
          <p:spPr>
            <a:xfrm>
              <a:off x="4144278" y="3477190"/>
              <a:ext cx="34512" cy="34512"/>
            </a:xfrm>
            <a:custGeom>
              <a:avLst/>
              <a:gdLst/>
              <a:ahLst/>
              <a:cxnLst/>
              <a:rect l="l" t="t" r="r" b="b"/>
              <a:pathLst>
                <a:path w="1318" h="1318" extrusionOk="0">
                  <a:moveTo>
                    <a:pt x="659" y="1"/>
                  </a:moveTo>
                  <a:cubicBezTo>
                    <a:pt x="297" y="1"/>
                    <a:pt x="1" y="297"/>
                    <a:pt x="1" y="659"/>
                  </a:cubicBezTo>
                  <a:cubicBezTo>
                    <a:pt x="1" y="1022"/>
                    <a:pt x="297" y="1317"/>
                    <a:pt x="659" y="1317"/>
                  </a:cubicBezTo>
                  <a:cubicBezTo>
                    <a:pt x="1022" y="1317"/>
                    <a:pt x="1317" y="1022"/>
                    <a:pt x="1317" y="659"/>
                  </a:cubicBezTo>
                  <a:cubicBezTo>
                    <a:pt x="1317" y="297"/>
                    <a:pt x="1022" y="1"/>
                    <a:pt x="659" y="1"/>
                  </a:cubicBez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1087;p61"/>
            <p:cNvSpPr/>
            <p:nvPr/>
          </p:nvSpPr>
          <p:spPr>
            <a:xfrm>
              <a:off x="4172768" y="3353231"/>
              <a:ext cx="179079" cy="150852"/>
            </a:xfrm>
            <a:custGeom>
              <a:avLst/>
              <a:gdLst/>
              <a:ahLst/>
              <a:cxnLst/>
              <a:rect l="l" t="t" r="r" b="b"/>
              <a:pathLst>
                <a:path w="6839" h="5761" extrusionOk="0">
                  <a:moveTo>
                    <a:pt x="3442" y="1"/>
                  </a:moveTo>
                  <a:cubicBezTo>
                    <a:pt x="3405" y="1"/>
                    <a:pt x="3368" y="1"/>
                    <a:pt x="3330" y="3"/>
                  </a:cubicBezTo>
                  <a:cubicBezTo>
                    <a:pt x="1155" y="98"/>
                    <a:pt x="1" y="2617"/>
                    <a:pt x="1355" y="4325"/>
                  </a:cubicBezTo>
                  <a:lnTo>
                    <a:pt x="1298" y="5527"/>
                  </a:lnTo>
                  <a:cubicBezTo>
                    <a:pt x="1290" y="5661"/>
                    <a:pt x="1394" y="5761"/>
                    <a:pt x="1513" y="5761"/>
                  </a:cubicBezTo>
                  <a:cubicBezTo>
                    <a:pt x="1546" y="5761"/>
                    <a:pt x="1580" y="5753"/>
                    <a:pt x="1613" y="5736"/>
                  </a:cubicBezTo>
                  <a:lnTo>
                    <a:pt x="2710" y="5231"/>
                  </a:lnTo>
                  <a:cubicBezTo>
                    <a:pt x="2949" y="5299"/>
                    <a:pt x="3192" y="5332"/>
                    <a:pt x="3432" y="5332"/>
                  </a:cubicBezTo>
                  <a:cubicBezTo>
                    <a:pt x="4306" y="5332"/>
                    <a:pt x="5147" y="4899"/>
                    <a:pt x="5648" y="4143"/>
                  </a:cubicBezTo>
                  <a:cubicBezTo>
                    <a:pt x="6839" y="2371"/>
                    <a:pt x="5551" y="1"/>
                    <a:pt x="3442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1088;p61"/>
            <p:cNvSpPr/>
            <p:nvPr/>
          </p:nvSpPr>
          <p:spPr>
            <a:xfrm>
              <a:off x="4080335" y="3527649"/>
              <a:ext cx="52003" cy="93952"/>
            </a:xfrm>
            <a:custGeom>
              <a:avLst/>
              <a:gdLst/>
              <a:ahLst/>
              <a:cxnLst/>
              <a:rect l="l" t="t" r="r" b="b"/>
              <a:pathLst>
                <a:path w="1986" h="3588" extrusionOk="0">
                  <a:moveTo>
                    <a:pt x="1" y="1"/>
                  </a:moveTo>
                  <a:lnTo>
                    <a:pt x="1" y="2729"/>
                  </a:lnTo>
                  <a:lnTo>
                    <a:pt x="993" y="3588"/>
                  </a:lnTo>
                  <a:lnTo>
                    <a:pt x="1985" y="2729"/>
                  </a:lnTo>
                  <a:lnTo>
                    <a:pt x="1985" y="1"/>
                  </a:ln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1089;p61"/>
            <p:cNvSpPr/>
            <p:nvPr/>
          </p:nvSpPr>
          <p:spPr>
            <a:xfrm>
              <a:off x="3973186" y="3585858"/>
              <a:ext cx="265804" cy="113695"/>
            </a:xfrm>
            <a:custGeom>
              <a:avLst/>
              <a:gdLst/>
              <a:ahLst/>
              <a:cxnLst/>
              <a:rect l="l" t="t" r="r" b="b"/>
              <a:pathLst>
                <a:path w="10151" h="4342" extrusionOk="0">
                  <a:moveTo>
                    <a:pt x="4083" y="1"/>
                  </a:moveTo>
                  <a:lnTo>
                    <a:pt x="1822" y="726"/>
                  </a:lnTo>
                  <a:cubicBezTo>
                    <a:pt x="735" y="1069"/>
                    <a:pt x="0" y="2080"/>
                    <a:pt x="0" y="3216"/>
                  </a:cubicBezTo>
                  <a:lnTo>
                    <a:pt x="0" y="4122"/>
                  </a:lnTo>
                  <a:cubicBezTo>
                    <a:pt x="0" y="4236"/>
                    <a:pt x="95" y="4341"/>
                    <a:pt x="220" y="4341"/>
                  </a:cubicBezTo>
                  <a:lnTo>
                    <a:pt x="9931" y="4341"/>
                  </a:lnTo>
                  <a:cubicBezTo>
                    <a:pt x="10046" y="4341"/>
                    <a:pt x="10151" y="4236"/>
                    <a:pt x="10151" y="4122"/>
                  </a:cubicBezTo>
                  <a:lnTo>
                    <a:pt x="10151" y="3216"/>
                  </a:lnTo>
                  <a:cubicBezTo>
                    <a:pt x="10151" y="2080"/>
                    <a:pt x="9416" y="1079"/>
                    <a:pt x="8338" y="726"/>
                  </a:cubicBezTo>
                  <a:lnTo>
                    <a:pt x="6077" y="1"/>
                  </a:lnTo>
                  <a:lnTo>
                    <a:pt x="5085" y="697"/>
                  </a:lnTo>
                  <a:lnTo>
                    <a:pt x="4083" y="1"/>
                  </a:ln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1090;p61"/>
            <p:cNvSpPr/>
            <p:nvPr/>
          </p:nvSpPr>
          <p:spPr>
            <a:xfrm>
              <a:off x="4051112" y="3405260"/>
              <a:ext cx="110448" cy="151768"/>
            </a:xfrm>
            <a:custGeom>
              <a:avLst/>
              <a:gdLst/>
              <a:ahLst/>
              <a:cxnLst/>
              <a:rect l="l" t="t" r="r" b="b"/>
              <a:pathLst>
                <a:path w="4218" h="5796" extrusionOk="0">
                  <a:moveTo>
                    <a:pt x="1651" y="0"/>
                  </a:moveTo>
                  <a:cubicBezTo>
                    <a:pt x="1584" y="0"/>
                    <a:pt x="1517" y="0"/>
                    <a:pt x="1460" y="10"/>
                  </a:cubicBezTo>
                  <a:cubicBezTo>
                    <a:pt x="630" y="105"/>
                    <a:pt x="1" y="811"/>
                    <a:pt x="1" y="1641"/>
                  </a:cubicBezTo>
                  <a:lnTo>
                    <a:pt x="1" y="3320"/>
                  </a:lnTo>
                  <a:cubicBezTo>
                    <a:pt x="1" y="4198"/>
                    <a:pt x="468" y="5009"/>
                    <a:pt x="1222" y="5457"/>
                  </a:cubicBezTo>
                  <a:lnTo>
                    <a:pt x="1527" y="5638"/>
                  </a:lnTo>
                  <a:cubicBezTo>
                    <a:pt x="1708" y="5743"/>
                    <a:pt x="1909" y="5796"/>
                    <a:pt x="2109" y="5796"/>
                  </a:cubicBezTo>
                  <a:cubicBezTo>
                    <a:pt x="2309" y="5796"/>
                    <a:pt x="2510" y="5743"/>
                    <a:pt x="2691" y="5638"/>
                  </a:cubicBezTo>
                  <a:lnTo>
                    <a:pt x="2996" y="5457"/>
                  </a:lnTo>
                  <a:cubicBezTo>
                    <a:pt x="3750" y="5009"/>
                    <a:pt x="4217" y="4198"/>
                    <a:pt x="4217" y="3320"/>
                  </a:cubicBezTo>
                  <a:lnTo>
                    <a:pt x="4217" y="1641"/>
                  </a:lnTo>
                  <a:cubicBezTo>
                    <a:pt x="4217" y="735"/>
                    <a:pt x="3483" y="0"/>
                    <a:pt x="2576" y="0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1091;p61"/>
            <p:cNvSpPr/>
            <p:nvPr/>
          </p:nvSpPr>
          <p:spPr>
            <a:xfrm>
              <a:off x="4051112" y="3405496"/>
              <a:ext cx="37994" cy="49987"/>
            </a:xfrm>
            <a:custGeom>
              <a:avLst/>
              <a:gdLst/>
              <a:ahLst/>
              <a:cxnLst/>
              <a:rect l="l" t="t" r="r" b="b"/>
              <a:pathLst>
                <a:path w="1451" h="1909" extrusionOk="0">
                  <a:moveTo>
                    <a:pt x="1451" y="1"/>
                  </a:moveTo>
                  <a:lnTo>
                    <a:pt x="1451" y="1"/>
                  </a:lnTo>
                  <a:cubicBezTo>
                    <a:pt x="621" y="96"/>
                    <a:pt x="1" y="802"/>
                    <a:pt x="1" y="1642"/>
                  </a:cubicBezTo>
                  <a:lnTo>
                    <a:pt x="1" y="1909"/>
                  </a:lnTo>
                  <a:cubicBezTo>
                    <a:pt x="1" y="1909"/>
                    <a:pt x="1069" y="1584"/>
                    <a:pt x="1451" y="1"/>
                  </a:cubicBezTo>
                  <a:close/>
                </a:path>
              </a:pathLst>
            </a:custGeom>
            <a:solidFill>
              <a:srgbClr val="738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1092;p61"/>
            <p:cNvSpPr/>
            <p:nvPr/>
          </p:nvSpPr>
          <p:spPr>
            <a:xfrm>
              <a:off x="4089080" y="3405260"/>
              <a:ext cx="72480" cy="71956"/>
            </a:xfrm>
            <a:custGeom>
              <a:avLst/>
              <a:gdLst/>
              <a:ahLst/>
              <a:cxnLst/>
              <a:rect l="l" t="t" r="r" b="b"/>
              <a:pathLst>
                <a:path w="2768" h="2748" extrusionOk="0">
                  <a:moveTo>
                    <a:pt x="191" y="0"/>
                  </a:moveTo>
                  <a:cubicBezTo>
                    <a:pt x="134" y="0"/>
                    <a:pt x="67" y="0"/>
                    <a:pt x="1" y="10"/>
                  </a:cubicBezTo>
                  <a:cubicBezTo>
                    <a:pt x="1" y="10"/>
                    <a:pt x="296" y="2748"/>
                    <a:pt x="2767" y="2748"/>
                  </a:cubicBezTo>
                  <a:lnTo>
                    <a:pt x="2767" y="1641"/>
                  </a:lnTo>
                  <a:cubicBezTo>
                    <a:pt x="2767" y="735"/>
                    <a:pt x="2033" y="0"/>
                    <a:pt x="1126" y="0"/>
                  </a:cubicBezTo>
                  <a:close/>
                </a:path>
              </a:pathLst>
            </a:custGeom>
            <a:solidFill>
              <a:srgbClr val="738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1093;p61"/>
            <p:cNvSpPr/>
            <p:nvPr/>
          </p:nvSpPr>
          <p:spPr>
            <a:xfrm>
              <a:off x="4094317" y="3475384"/>
              <a:ext cx="24012" cy="37811"/>
            </a:xfrm>
            <a:custGeom>
              <a:avLst/>
              <a:gdLst/>
              <a:ahLst/>
              <a:cxnLst/>
              <a:rect l="l" t="t" r="r" b="b"/>
              <a:pathLst>
                <a:path w="917" h="1444" extrusionOk="0">
                  <a:moveTo>
                    <a:pt x="219" y="1"/>
                  </a:moveTo>
                  <a:cubicBezTo>
                    <a:pt x="111" y="1"/>
                    <a:pt x="1" y="75"/>
                    <a:pt x="11" y="222"/>
                  </a:cubicBezTo>
                  <a:lnTo>
                    <a:pt x="11" y="1234"/>
                  </a:lnTo>
                  <a:cubicBezTo>
                    <a:pt x="11" y="1348"/>
                    <a:pt x="106" y="1444"/>
                    <a:pt x="220" y="1444"/>
                  </a:cubicBezTo>
                  <a:lnTo>
                    <a:pt x="659" y="1444"/>
                  </a:lnTo>
                  <a:cubicBezTo>
                    <a:pt x="917" y="1424"/>
                    <a:pt x="917" y="1043"/>
                    <a:pt x="659" y="1024"/>
                  </a:cubicBezTo>
                  <a:lnTo>
                    <a:pt x="421" y="1024"/>
                  </a:lnTo>
                  <a:lnTo>
                    <a:pt x="421" y="222"/>
                  </a:lnTo>
                  <a:cubicBezTo>
                    <a:pt x="435" y="75"/>
                    <a:pt x="328" y="1"/>
                    <a:pt x="219" y="1"/>
                  </a:cubicBez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1094;p61"/>
            <p:cNvSpPr/>
            <p:nvPr/>
          </p:nvSpPr>
          <p:spPr>
            <a:xfrm>
              <a:off x="4087823" y="3604345"/>
              <a:ext cx="36999" cy="95209"/>
            </a:xfrm>
            <a:custGeom>
              <a:avLst/>
              <a:gdLst/>
              <a:ahLst/>
              <a:cxnLst/>
              <a:rect l="l" t="t" r="r" b="b"/>
              <a:pathLst>
                <a:path w="1413" h="3636" extrusionOk="0">
                  <a:moveTo>
                    <a:pt x="1" y="1"/>
                  </a:moveTo>
                  <a:lnTo>
                    <a:pt x="1" y="859"/>
                  </a:lnTo>
                  <a:lnTo>
                    <a:pt x="230" y="1222"/>
                  </a:lnTo>
                  <a:lnTo>
                    <a:pt x="1" y="3635"/>
                  </a:lnTo>
                  <a:lnTo>
                    <a:pt x="1413" y="3635"/>
                  </a:lnTo>
                  <a:lnTo>
                    <a:pt x="1193" y="1222"/>
                  </a:lnTo>
                  <a:lnTo>
                    <a:pt x="1413" y="859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1095;p61"/>
            <p:cNvSpPr/>
            <p:nvPr/>
          </p:nvSpPr>
          <p:spPr>
            <a:xfrm>
              <a:off x="4080335" y="3586120"/>
              <a:ext cx="26002" cy="38963"/>
            </a:xfrm>
            <a:custGeom>
              <a:avLst/>
              <a:gdLst/>
              <a:ahLst/>
              <a:cxnLst/>
              <a:rect l="l" t="t" r="r" b="b"/>
              <a:pathLst>
                <a:path w="993" h="1488" extrusionOk="0">
                  <a:moveTo>
                    <a:pt x="1" y="0"/>
                  </a:moveTo>
                  <a:lnTo>
                    <a:pt x="1" y="1269"/>
                  </a:lnTo>
                  <a:cubicBezTo>
                    <a:pt x="1" y="1401"/>
                    <a:pt x="112" y="1487"/>
                    <a:pt x="227" y="1487"/>
                  </a:cubicBezTo>
                  <a:cubicBezTo>
                    <a:pt x="286" y="1487"/>
                    <a:pt x="346" y="1464"/>
                    <a:pt x="392" y="1412"/>
                  </a:cubicBezTo>
                  <a:lnTo>
                    <a:pt x="993" y="6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1096;p61"/>
            <p:cNvSpPr/>
            <p:nvPr/>
          </p:nvSpPr>
          <p:spPr>
            <a:xfrm>
              <a:off x="4106310" y="3586120"/>
              <a:ext cx="26028" cy="38963"/>
            </a:xfrm>
            <a:custGeom>
              <a:avLst/>
              <a:gdLst/>
              <a:ahLst/>
              <a:cxnLst/>
              <a:rect l="l" t="t" r="r" b="b"/>
              <a:pathLst>
                <a:path w="994" h="1488" extrusionOk="0">
                  <a:moveTo>
                    <a:pt x="993" y="0"/>
                  </a:moveTo>
                  <a:lnTo>
                    <a:pt x="1" y="697"/>
                  </a:lnTo>
                  <a:lnTo>
                    <a:pt x="611" y="1412"/>
                  </a:lnTo>
                  <a:cubicBezTo>
                    <a:pt x="657" y="1464"/>
                    <a:pt x="716" y="1487"/>
                    <a:pt x="774" y="1487"/>
                  </a:cubicBezTo>
                  <a:cubicBezTo>
                    <a:pt x="885" y="1487"/>
                    <a:pt x="993" y="1401"/>
                    <a:pt x="993" y="1269"/>
                  </a:cubicBezTo>
                  <a:lnTo>
                    <a:pt x="993" y="0"/>
                  </a:ln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1097;p61"/>
            <p:cNvSpPr/>
            <p:nvPr/>
          </p:nvSpPr>
          <p:spPr>
            <a:xfrm>
              <a:off x="3973421" y="3586120"/>
              <a:ext cx="106940" cy="113669"/>
            </a:xfrm>
            <a:custGeom>
              <a:avLst/>
              <a:gdLst/>
              <a:ahLst/>
              <a:cxnLst/>
              <a:rect l="l" t="t" r="r" b="b"/>
              <a:pathLst>
                <a:path w="4084" h="4341" extrusionOk="0">
                  <a:moveTo>
                    <a:pt x="4084" y="0"/>
                  </a:moveTo>
                  <a:lnTo>
                    <a:pt x="1823" y="716"/>
                  </a:lnTo>
                  <a:cubicBezTo>
                    <a:pt x="735" y="1069"/>
                    <a:pt x="1" y="2080"/>
                    <a:pt x="1" y="3215"/>
                  </a:cubicBezTo>
                  <a:lnTo>
                    <a:pt x="1" y="4121"/>
                  </a:lnTo>
                  <a:cubicBezTo>
                    <a:pt x="1" y="4236"/>
                    <a:pt x="106" y="4341"/>
                    <a:pt x="220" y="4341"/>
                  </a:cubicBezTo>
                  <a:lnTo>
                    <a:pt x="4084" y="4341"/>
                  </a:lnTo>
                  <a:lnTo>
                    <a:pt x="4084" y="0"/>
                  </a:ln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1098;p61"/>
            <p:cNvSpPr/>
            <p:nvPr/>
          </p:nvSpPr>
          <p:spPr>
            <a:xfrm>
              <a:off x="4132312" y="3586120"/>
              <a:ext cx="106940" cy="113433"/>
            </a:xfrm>
            <a:custGeom>
              <a:avLst/>
              <a:gdLst/>
              <a:ahLst/>
              <a:cxnLst/>
              <a:rect l="l" t="t" r="r" b="b"/>
              <a:pathLst>
                <a:path w="4084" h="4332" extrusionOk="0">
                  <a:moveTo>
                    <a:pt x="0" y="0"/>
                  </a:moveTo>
                  <a:lnTo>
                    <a:pt x="0" y="4331"/>
                  </a:lnTo>
                  <a:lnTo>
                    <a:pt x="3864" y="4331"/>
                  </a:lnTo>
                  <a:cubicBezTo>
                    <a:pt x="3988" y="4331"/>
                    <a:pt x="4083" y="4236"/>
                    <a:pt x="4083" y="4112"/>
                  </a:cubicBezTo>
                  <a:lnTo>
                    <a:pt x="4083" y="3215"/>
                  </a:lnTo>
                  <a:cubicBezTo>
                    <a:pt x="4083" y="2080"/>
                    <a:pt x="3349" y="1069"/>
                    <a:pt x="2271" y="7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1099;p61"/>
            <p:cNvSpPr/>
            <p:nvPr/>
          </p:nvSpPr>
          <p:spPr>
            <a:xfrm>
              <a:off x="3973421" y="3598610"/>
              <a:ext cx="67714" cy="100943"/>
            </a:xfrm>
            <a:custGeom>
              <a:avLst/>
              <a:gdLst/>
              <a:ahLst/>
              <a:cxnLst/>
              <a:rect l="l" t="t" r="r" b="b"/>
              <a:pathLst>
                <a:path w="2586" h="3855" extrusionOk="0">
                  <a:moveTo>
                    <a:pt x="2586" y="0"/>
                  </a:moveTo>
                  <a:lnTo>
                    <a:pt x="1823" y="239"/>
                  </a:lnTo>
                  <a:cubicBezTo>
                    <a:pt x="735" y="582"/>
                    <a:pt x="1" y="1593"/>
                    <a:pt x="1" y="2738"/>
                  </a:cubicBezTo>
                  <a:lnTo>
                    <a:pt x="1" y="3635"/>
                  </a:lnTo>
                  <a:cubicBezTo>
                    <a:pt x="1" y="3759"/>
                    <a:pt x="106" y="3854"/>
                    <a:pt x="220" y="3854"/>
                  </a:cubicBezTo>
                  <a:lnTo>
                    <a:pt x="602" y="3854"/>
                  </a:lnTo>
                  <a:lnTo>
                    <a:pt x="602" y="2738"/>
                  </a:lnTo>
                  <a:cubicBezTo>
                    <a:pt x="602" y="1603"/>
                    <a:pt x="1165" y="592"/>
                    <a:pt x="1994" y="248"/>
                  </a:cubicBezTo>
                  <a:lnTo>
                    <a:pt x="2586" y="0"/>
                  </a:ln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1100;p61"/>
            <p:cNvSpPr/>
            <p:nvPr/>
          </p:nvSpPr>
          <p:spPr>
            <a:xfrm>
              <a:off x="4171773" y="3598610"/>
              <a:ext cx="67479" cy="100943"/>
            </a:xfrm>
            <a:custGeom>
              <a:avLst/>
              <a:gdLst/>
              <a:ahLst/>
              <a:cxnLst/>
              <a:rect l="l" t="t" r="r" b="b"/>
              <a:pathLst>
                <a:path w="2577" h="3855" extrusionOk="0">
                  <a:moveTo>
                    <a:pt x="0" y="0"/>
                  </a:moveTo>
                  <a:lnTo>
                    <a:pt x="582" y="239"/>
                  </a:lnTo>
                  <a:cubicBezTo>
                    <a:pt x="1412" y="592"/>
                    <a:pt x="1975" y="1593"/>
                    <a:pt x="1975" y="2738"/>
                  </a:cubicBezTo>
                  <a:lnTo>
                    <a:pt x="1975" y="3854"/>
                  </a:lnTo>
                  <a:lnTo>
                    <a:pt x="2357" y="3854"/>
                  </a:lnTo>
                  <a:cubicBezTo>
                    <a:pt x="2481" y="3854"/>
                    <a:pt x="2576" y="3759"/>
                    <a:pt x="2576" y="3635"/>
                  </a:cubicBezTo>
                  <a:lnTo>
                    <a:pt x="2576" y="2738"/>
                  </a:lnTo>
                  <a:cubicBezTo>
                    <a:pt x="2576" y="1593"/>
                    <a:pt x="1842" y="582"/>
                    <a:pt x="754" y="2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1101;p61"/>
            <p:cNvSpPr/>
            <p:nvPr/>
          </p:nvSpPr>
          <p:spPr>
            <a:xfrm>
              <a:off x="4241320" y="3379232"/>
              <a:ext cx="45379" cy="65017"/>
            </a:xfrm>
            <a:custGeom>
              <a:avLst/>
              <a:gdLst/>
              <a:ahLst/>
              <a:cxnLst/>
              <a:rect l="l" t="t" r="r" b="b"/>
              <a:pathLst>
                <a:path w="1733" h="2483" extrusionOk="0">
                  <a:moveTo>
                    <a:pt x="839" y="1"/>
                  </a:moveTo>
                  <a:cubicBezTo>
                    <a:pt x="529" y="1"/>
                    <a:pt x="218" y="161"/>
                    <a:pt x="63" y="508"/>
                  </a:cubicBezTo>
                  <a:cubicBezTo>
                    <a:pt x="0" y="665"/>
                    <a:pt x="133" y="790"/>
                    <a:pt x="266" y="790"/>
                  </a:cubicBezTo>
                  <a:cubicBezTo>
                    <a:pt x="334" y="790"/>
                    <a:pt x="403" y="757"/>
                    <a:pt x="445" y="679"/>
                  </a:cubicBezTo>
                  <a:cubicBezTo>
                    <a:pt x="517" y="501"/>
                    <a:pt x="681" y="404"/>
                    <a:pt x="849" y="404"/>
                  </a:cubicBezTo>
                  <a:cubicBezTo>
                    <a:pt x="968" y="404"/>
                    <a:pt x="1088" y="453"/>
                    <a:pt x="1179" y="555"/>
                  </a:cubicBezTo>
                  <a:cubicBezTo>
                    <a:pt x="1389" y="794"/>
                    <a:pt x="1284" y="1176"/>
                    <a:pt x="979" y="1271"/>
                  </a:cubicBezTo>
                  <a:cubicBezTo>
                    <a:pt x="683" y="1366"/>
                    <a:pt x="502" y="1462"/>
                    <a:pt x="502" y="1643"/>
                  </a:cubicBezTo>
                  <a:lnTo>
                    <a:pt x="502" y="2282"/>
                  </a:lnTo>
                  <a:cubicBezTo>
                    <a:pt x="502" y="2397"/>
                    <a:pt x="588" y="2483"/>
                    <a:pt x="712" y="2483"/>
                  </a:cubicBezTo>
                  <a:cubicBezTo>
                    <a:pt x="817" y="2483"/>
                    <a:pt x="912" y="2397"/>
                    <a:pt x="912" y="2282"/>
                  </a:cubicBezTo>
                  <a:lnTo>
                    <a:pt x="912" y="1738"/>
                  </a:lnTo>
                  <a:cubicBezTo>
                    <a:pt x="979" y="1710"/>
                    <a:pt x="1036" y="1691"/>
                    <a:pt x="1103" y="1672"/>
                  </a:cubicBezTo>
                  <a:cubicBezTo>
                    <a:pt x="1485" y="1557"/>
                    <a:pt x="1733" y="1185"/>
                    <a:pt x="1704" y="794"/>
                  </a:cubicBezTo>
                  <a:cubicBezTo>
                    <a:pt x="1666" y="286"/>
                    <a:pt x="1253" y="1"/>
                    <a:pt x="839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1102;p61"/>
            <p:cNvSpPr/>
            <p:nvPr/>
          </p:nvSpPr>
          <p:spPr>
            <a:xfrm>
              <a:off x="4250458" y="3449644"/>
              <a:ext cx="17020" cy="14349"/>
            </a:xfrm>
            <a:custGeom>
              <a:avLst/>
              <a:gdLst/>
              <a:ahLst/>
              <a:cxnLst/>
              <a:rect l="l" t="t" r="r" b="b"/>
              <a:pathLst>
                <a:path w="650" h="548" extrusionOk="0">
                  <a:moveTo>
                    <a:pt x="368" y="0"/>
                  </a:moveTo>
                  <a:cubicBezTo>
                    <a:pt x="300" y="0"/>
                    <a:pt x="230" y="25"/>
                    <a:pt x="172" y="80"/>
                  </a:cubicBezTo>
                  <a:cubicBezTo>
                    <a:pt x="0" y="251"/>
                    <a:pt x="124" y="547"/>
                    <a:pt x="372" y="547"/>
                  </a:cubicBezTo>
                  <a:cubicBezTo>
                    <a:pt x="525" y="547"/>
                    <a:pt x="649" y="423"/>
                    <a:pt x="649" y="280"/>
                  </a:cubicBezTo>
                  <a:cubicBezTo>
                    <a:pt x="649" y="111"/>
                    <a:pt x="512" y="0"/>
                    <a:pt x="368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90</Words>
  <Application>Microsoft Office PowerPoint</Application>
  <PresentationFormat>Экран (16:9)</PresentationFormat>
  <Paragraphs>31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22" baseType="lpstr">
      <vt:lpstr>MS Reference Sans Serif</vt:lpstr>
      <vt:lpstr>Nunito Light</vt:lpstr>
      <vt:lpstr>Epilogue</vt:lpstr>
      <vt:lpstr>Wingdings</vt:lpstr>
      <vt:lpstr>Proxima Nova</vt:lpstr>
      <vt:lpstr>DFPOP1-W9</vt:lpstr>
      <vt:lpstr>Franklin Gothic Demi Cond</vt:lpstr>
      <vt:lpstr>Calibri</vt:lpstr>
      <vt:lpstr>Lato</vt:lpstr>
      <vt:lpstr>Arial</vt:lpstr>
      <vt:lpstr>Raleway</vt:lpstr>
      <vt:lpstr>Digital-7 Mono</vt:lpstr>
      <vt:lpstr>Open Sans</vt:lpstr>
      <vt:lpstr>Multimedia Software Pitch Deck by Slidesgo</vt:lpstr>
      <vt:lpstr>Slidesgo Final Pages</vt:lpstr>
      <vt:lpstr>Веб-сайт для самостоятельного изучения английского языка</vt:lpstr>
      <vt:lpstr>Цель</vt:lpstr>
      <vt:lpstr>Задачи</vt:lpstr>
      <vt:lpstr>Пользователи системы</vt:lpstr>
      <vt:lpstr>Презентация PowerPoint</vt:lpstr>
      <vt:lpstr>Входная и выходная информация</vt:lpstr>
      <vt:lpstr>Спасибо за просмотр!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Веб-сайт для самостоятельного изучения английского языка</dc:title>
  <dc:creator>Elizaveta</dc:creator>
  <cp:lastModifiedBy>Elizaveta</cp:lastModifiedBy>
  <cp:revision>20</cp:revision>
  <dcterms:modified xsi:type="dcterms:W3CDTF">2024-11-09T03:53:03Z</dcterms:modified>
</cp:coreProperties>
</file>