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4C92D-5F0C-C079-D332-35E0F3B52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F9936-0F62-2860-2DB4-9FA71A257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60090-5CC8-758C-471A-06598BCC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C88-D999-43F0-859C-33AE498D947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C8CB9-3F32-6DC6-13F2-A86A7E4B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9FFB5-A6CD-DB06-CB4C-F219637A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2516-0709-4EBE-BA60-542C4519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1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F88F-10B6-D1B2-FFC8-90725CBD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C4703-6BCE-0353-D644-11B75754D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F0CDF-EF6C-A1E5-7507-C46BD3C1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C88-D999-43F0-859C-33AE498D947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4C0BB-15F9-5195-88B9-5E72CB1F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4360D-1C41-B25C-B080-DB604E36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2516-0709-4EBE-BA60-542C4519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144FF0-453D-7B50-EFB8-55CBB7C13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565CB-0FDB-875C-B487-76A7DC8D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16A83-A0C9-1A1E-9105-74A7410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C88-D999-43F0-859C-33AE498D947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D490E-BE5E-0179-893B-3E070C30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288C3-5668-0FAC-366D-500F2482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2516-0709-4EBE-BA60-542C4519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1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49802-C6B7-E4C9-1215-B725A53C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67BC5-27CC-9485-210B-0388CA31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E9D1D-B932-56D7-1C2F-B867B683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C88-D999-43F0-859C-33AE498D947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7E6F-5BD7-A3AE-3F76-3834FE2D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B559B-076B-4D79-AF1D-1D88554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2516-0709-4EBE-BA60-542C4519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1902-EEFC-231A-0E50-B551C036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2E821-B52B-DABE-EC77-6B9AA968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8EED9-D0BB-0C4E-50CB-B56C0D39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C88-D999-43F0-859C-33AE498D947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EE6F5-4599-6A49-5152-71483872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B0EC7-CB34-BEA0-A294-C3D346EA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2516-0709-4EBE-BA60-542C4519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D2BB-9BF5-181D-FE11-E835DBF3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C21BA-E881-1597-668C-FAB143DE5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61341-74D7-9F8F-9F49-A07BD6452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E9CA3-4B2F-E6D5-5C57-611BC90F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C88-D999-43F0-859C-33AE498D947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F8F3B-54A5-EDE1-5C26-84061D25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3ABCD-0D6F-6B81-2BA0-0833D6B5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2516-0709-4EBE-BA60-542C4519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8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68FFB-55F5-347E-0932-F3E131F4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99931-FC88-BDC1-BAD6-082CA25C5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11CBF-1872-424E-C084-2DFA320E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3C40F0-3E1F-7927-2553-222D29DFA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8BE632-DCE9-6968-1D83-859534EF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E738D4-5806-2CE1-37AA-0B923448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C88-D999-43F0-859C-33AE498D947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BD6A88-978D-0EE4-9D61-9C1B83D8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05F410-A38E-BFC4-49BE-3EA9DC7B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2516-0709-4EBE-BA60-542C4519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8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9D75A-6979-1838-D264-02EA2733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FC05F0-4471-454D-5D0A-DBAB374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C88-D999-43F0-859C-33AE498D947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33894A-7EA8-48AA-6370-A255A6EB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94253-F08E-FB89-D6C5-BE0F048B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2516-0709-4EBE-BA60-542C4519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7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2951D2-B5D5-3124-AE09-D3925EAD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C88-D999-43F0-859C-33AE498D947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3F15C9-C2E5-76E5-7F7D-DEC05AF1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40B634-5009-51C9-1088-7D75B7A3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2516-0709-4EBE-BA60-542C4519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8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8F06-EB7C-A209-8DB9-CA062D24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FBF86-A015-BA0B-DD57-EE3D1618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17562-DD83-C660-8EE9-FDAE99419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F4705-5784-6DFE-324E-13862B2A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C88-D999-43F0-859C-33AE498D947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03769-05A5-6069-7EDE-4A87DC92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7497F-2C64-5B76-8E0C-C97F309A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2516-0709-4EBE-BA60-542C4519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1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EFB16-46D3-E6CD-DF23-6F391CB4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98FD9A-A86F-2F4F-B0F0-6702032BC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F57985-5E8F-47A9-E5EE-79AEA2235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7D997-B460-FA65-E93D-D3A632BF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C88-D999-43F0-859C-33AE498D947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393AA-7311-9CCB-46D2-C5B929AE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55A57-D3E9-C811-D28C-2FEC7D42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2516-0709-4EBE-BA60-542C4519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1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28B553-2339-20D6-552D-95BB5650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10921-F4A1-E357-8150-01B11892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DB492-5A54-E2B1-9023-3CFBF0827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6C88-D999-43F0-859C-33AE498D947F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4941A-C1A6-F917-B784-5353503E7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7F1F0-484D-1C25-D7AA-D70C640E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2516-0709-4EBE-BA60-542C4519E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5F4906C-172D-7525-C2F5-2597E4F95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0619"/>
              </p:ext>
            </p:extLst>
          </p:nvPr>
        </p:nvGraphicFramePr>
        <p:xfrm>
          <a:off x="973898" y="392291"/>
          <a:ext cx="5349082" cy="6073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88">
                  <a:extLst>
                    <a:ext uri="{9D8B030D-6E8A-4147-A177-3AD203B41FA5}">
                      <a16:colId xmlns:a16="http://schemas.microsoft.com/office/drawing/2014/main" val="3862706776"/>
                    </a:ext>
                  </a:extLst>
                </a:gridCol>
                <a:gridCol w="1492217">
                  <a:extLst>
                    <a:ext uri="{9D8B030D-6E8A-4147-A177-3AD203B41FA5}">
                      <a16:colId xmlns:a16="http://schemas.microsoft.com/office/drawing/2014/main" val="855078178"/>
                    </a:ext>
                  </a:extLst>
                </a:gridCol>
                <a:gridCol w="171226">
                  <a:extLst>
                    <a:ext uri="{9D8B030D-6E8A-4147-A177-3AD203B41FA5}">
                      <a16:colId xmlns:a16="http://schemas.microsoft.com/office/drawing/2014/main" val="3513907154"/>
                    </a:ext>
                  </a:extLst>
                </a:gridCol>
                <a:gridCol w="1177417">
                  <a:extLst>
                    <a:ext uri="{9D8B030D-6E8A-4147-A177-3AD203B41FA5}">
                      <a16:colId xmlns:a16="http://schemas.microsoft.com/office/drawing/2014/main" val="4103651713"/>
                    </a:ext>
                  </a:extLst>
                </a:gridCol>
                <a:gridCol w="1714934">
                  <a:extLst>
                    <a:ext uri="{9D8B030D-6E8A-4147-A177-3AD203B41FA5}">
                      <a16:colId xmlns:a16="http://schemas.microsoft.com/office/drawing/2014/main" val="1832435024"/>
                    </a:ext>
                  </a:extLst>
                </a:gridCol>
              </a:tblGrid>
              <a:tr h="202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항목</a:t>
                      </a:r>
                    </a:p>
                  </a:txBody>
                  <a:tcPr marL="47032" marR="47032" marT="23516" marB="23516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설명</a:t>
                      </a:r>
                    </a:p>
                  </a:txBody>
                  <a:tcPr marL="77132" marR="77132" marT="38566" marB="3856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41500"/>
                  </a:ext>
                </a:extLst>
              </a:tr>
              <a:tr h="202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개요</a:t>
                      </a:r>
                    </a:p>
                  </a:txBody>
                  <a:tcPr marL="47032" marR="47032" marT="23516" marB="23516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사용자가 자신의 현재 운전 상태와 과거 운전 내역을 확인할 수 있다</a:t>
                      </a:r>
                      <a:r>
                        <a:rPr lang="en-US" altLang="ko-KR" sz="900" dirty="0"/>
                        <a:t>. </a:t>
                      </a:r>
                      <a:endParaRPr lang="ko-KR" altLang="en-US" sz="900" dirty="0"/>
                    </a:p>
                  </a:txBody>
                  <a:tcPr marL="77132" marR="77132" marT="38566" marB="3856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57672"/>
                  </a:ext>
                </a:extLst>
              </a:tr>
              <a:tr h="2025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관련 </a:t>
                      </a:r>
                      <a:r>
                        <a:rPr lang="ko-KR" altLang="en-US" sz="900" dirty="0" err="1"/>
                        <a:t>액터</a:t>
                      </a:r>
                      <a:r>
                        <a:rPr lang="ko-KR" altLang="en-US" sz="900" dirty="0"/>
                        <a:t> </a:t>
                      </a:r>
                    </a:p>
                  </a:txBody>
                  <a:tcPr marL="77132" marR="77132" marT="38566" marB="3856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주 </a:t>
                      </a:r>
                      <a:r>
                        <a:rPr lang="ko-KR" altLang="en-US" sz="900" dirty="0" err="1"/>
                        <a:t>액터</a:t>
                      </a:r>
                      <a:endParaRPr lang="ko-KR" altLang="en-US" sz="900" dirty="0"/>
                    </a:p>
                  </a:txBody>
                  <a:tcPr marL="77132" marR="77132" marT="38566" marB="3856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사용자</a:t>
                      </a:r>
                    </a:p>
                  </a:txBody>
                  <a:tcPr marL="77132" marR="77132" marT="38566" marB="3856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270072"/>
                  </a:ext>
                </a:extLst>
              </a:tr>
              <a:tr h="3439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보조 </a:t>
                      </a:r>
                      <a:r>
                        <a:rPr lang="ko-KR" altLang="en-US" sz="900" dirty="0" err="1"/>
                        <a:t>액터</a:t>
                      </a:r>
                      <a:r>
                        <a:rPr lang="ko-KR" altLang="en-US" sz="900" dirty="0"/>
                        <a:t> </a:t>
                      </a:r>
                    </a:p>
                  </a:txBody>
                  <a:tcPr marL="77132" marR="77132" marT="38566" marB="3856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웹 서버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데이터 베이스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개인 클라우드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공유 </a:t>
                      </a:r>
                      <a:r>
                        <a:rPr lang="ko-KR" altLang="en-US" sz="900" dirty="0" err="1"/>
                        <a:t>킥보드</a:t>
                      </a:r>
                      <a:r>
                        <a:rPr lang="ko-KR" altLang="en-US" sz="900" dirty="0"/>
                        <a:t> 회사</a:t>
                      </a:r>
                      <a:endParaRPr lang="en-US" altLang="ko-KR" sz="900" dirty="0"/>
                    </a:p>
                  </a:txBody>
                  <a:tcPr marL="77132" marR="77132" marT="38566" marB="3856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41301"/>
                  </a:ext>
                </a:extLst>
              </a:tr>
              <a:tr h="1907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우선 순위 </a:t>
                      </a:r>
                    </a:p>
                  </a:txBody>
                  <a:tcPr marL="77132" marR="77132" marT="38566" marB="38566"/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사용자들의 운전 상태를 정확하게 파악하는 능력</a:t>
                      </a:r>
                      <a:r>
                        <a:rPr lang="en-US" altLang="ko-KR" sz="900" dirty="0"/>
                        <a:t>.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운전 점수를 정리하여 앱에 나타낼 수 있는 개발 능력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marL="77132" marR="77132" marT="38566" marB="38566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중요도 </a:t>
                      </a:r>
                    </a:p>
                  </a:txBody>
                  <a:tcPr marL="47032" marR="47032" marT="23516" marB="235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47032" marR="47032" marT="23516" marB="23516"/>
                </a:tc>
                <a:extLst>
                  <a:ext uri="{0D108BD9-81ED-4DB2-BD59-A6C34878D82A}">
                    <a16:rowId xmlns:a16="http://schemas.microsoft.com/office/drawing/2014/main" val="885040845"/>
                  </a:ext>
                </a:extLst>
              </a:tr>
              <a:tr h="43607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난이도</a:t>
                      </a:r>
                    </a:p>
                  </a:txBody>
                  <a:tcPr marL="47032" marR="47032" marT="23516" marB="235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상</a:t>
                      </a:r>
                    </a:p>
                  </a:txBody>
                  <a:tcPr marL="47032" marR="47032" marT="23516" marB="23516"/>
                </a:tc>
                <a:extLst>
                  <a:ext uri="{0D108BD9-81ED-4DB2-BD59-A6C34878D82A}">
                    <a16:rowId xmlns:a16="http://schemas.microsoft.com/office/drawing/2014/main" val="2013559595"/>
                  </a:ext>
                </a:extLst>
              </a:tr>
              <a:tr h="21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선행조건</a:t>
                      </a:r>
                    </a:p>
                  </a:txBody>
                  <a:tcPr marL="47032" marR="47032" marT="23516" marB="23516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사용자의 운전 상태를 센서를 이용하여 파악 가능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77132" marR="77132" marT="38566" marB="3856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48731"/>
                  </a:ext>
                </a:extLst>
              </a:tr>
              <a:tr h="202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후행조건</a:t>
                      </a:r>
                    </a:p>
                  </a:txBody>
                  <a:tcPr marL="47032" marR="47032" marT="23516" marB="23516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Wifi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또는 데이터가 지속적으로 연결되어 있어야한다</a:t>
                      </a:r>
                      <a:r>
                        <a:rPr lang="en-US" altLang="ko-KR" sz="900" dirty="0"/>
                        <a:t>. </a:t>
                      </a:r>
                      <a:endParaRPr lang="ko-KR" altLang="en-US" sz="900" dirty="0"/>
                    </a:p>
                  </a:txBody>
                  <a:tcPr marL="77132" marR="77132" marT="38566" marB="3856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126866"/>
                  </a:ext>
                </a:extLst>
              </a:tr>
              <a:tr h="10510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시나리오</a:t>
                      </a:r>
                    </a:p>
                  </a:txBody>
                  <a:tcPr marL="77132" marR="77132" marT="38566" marB="3856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기본 시나리오</a:t>
                      </a:r>
                    </a:p>
                  </a:txBody>
                  <a:tcPr marL="47032" marR="47032" marT="23516" marB="23516"/>
                </a:tc>
                <a:tc grid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900" dirty="0"/>
                        <a:t>사용자는 홈에서 주행 시작을 누른다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900" dirty="0"/>
                        <a:t>앱은 센서에서 정보를 받아온다</a:t>
                      </a:r>
                      <a:r>
                        <a:rPr lang="en-US" altLang="ko-KR" sz="900" dirty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900" dirty="0"/>
                        <a:t>사용자는 운전을 종료한다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900" dirty="0"/>
                        <a:t>데이터 베이스는 해당 운전에서 받은 데이터를 저장한다</a:t>
                      </a:r>
                      <a:r>
                        <a:rPr lang="en-US" altLang="ko-KR" sz="900" dirty="0"/>
                        <a:t>.</a:t>
                      </a:r>
                      <a:r>
                        <a:rPr lang="ko-KR" altLang="en-US" sz="900" dirty="0"/>
                        <a:t> </a:t>
                      </a:r>
                      <a:endParaRPr lang="en-US" altLang="ko-KR" sz="9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900" dirty="0"/>
                        <a:t>사용자는 개인 클라우드에 저장된 주행 정보를 확인할 수 있다</a:t>
                      </a:r>
                      <a:r>
                        <a:rPr lang="en-US" altLang="ko-KR" sz="900" dirty="0"/>
                        <a:t>. </a:t>
                      </a:r>
                    </a:p>
                  </a:txBody>
                  <a:tcPr marL="77132" marR="77132" marT="38566" marB="3856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85723"/>
                  </a:ext>
                </a:extLst>
              </a:tr>
              <a:tr h="26165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대안 시나리오</a:t>
                      </a:r>
                    </a:p>
                  </a:txBody>
                  <a:tcPr marL="47032" marR="47032" marT="23516" marB="23516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A1. </a:t>
                      </a:r>
                      <a:r>
                        <a:rPr lang="ko-KR" altLang="en-US" sz="900" dirty="0"/>
                        <a:t>주행 중 데이터 연결 지연 시</a:t>
                      </a:r>
                      <a:endParaRPr lang="en-US" altLang="ko-KR" sz="9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900" dirty="0"/>
                        <a:t>데이터 연결이 지연 됨</a:t>
                      </a:r>
                      <a:endParaRPr lang="en-US" altLang="ko-KR" sz="9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초 이상 데이터가 연결되지 않을 경우 </a:t>
                      </a:r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인터넷 연결 불안정</a:t>
                      </a:r>
                      <a:r>
                        <a:rPr lang="en-US" altLang="ko-KR" sz="900" dirty="0"/>
                        <a:t>” </a:t>
                      </a:r>
                      <a:r>
                        <a:rPr lang="ko-KR" altLang="en-US" sz="900" dirty="0"/>
                        <a:t>메시지가 뜬다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A2. </a:t>
                      </a:r>
                      <a:r>
                        <a:rPr lang="ko-KR" altLang="en-US" sz="900" dirty="0"/>
                        <a:t>주행 중 체크리스트 위반 시</a:t>
                      </a:r>
                      <a:endParaRPr lang="en-US" altLang="ko-KR" sz="9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900" dirty="0"/>
                        <a:t>체크리스트 기준을 위반</a:t>
                      </a:r>
                      <a:endParaRPr lang="en-US" altLang="ko-KR" sz="9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900" dirty="0"/>
                        <a:t>음성 메시지로 기준 위반을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9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A3. </a:t>
                      </a:r>
                      <a:r>
                        <a:rPr lang="ko-KR" altLang="en-US" sz="900" dirty="0"/>
                        <a:t>회원 정보와 실제 몸무게가 다를 시 </a:t>
                      </a:r>
                      <a:endParaRPr lang="en-US" altLang="ko-KR" sz="9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900" dirty="0"/>
                        <a:t>입력한 무게와 압력 센서로 얻은 데이터가 오차 범위 이상으로 차이 남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몸무게를 정확히 </a:t>
                      </a:r>
                      <a:r>
                        <a:rPr lang="ko-KR" altLang="en-US" sz="900" dirty="0" err="1"/>
                        <a:t>입력하시오</a:t>
                      </a:r>
                      <a:r>
                        <a:rPr lang="en-US" altLang="ko-KR" sz="900" dirty="0"/>
                        <a:t>.”</a:t>
                      </a:r>
                      <a:r>
                        <a:rPr lang="ko-KR" altLang="en-US" sz="900" dirty="0"/>
                        <a:t> 메시지가 뜬다</a:t>
                      </a:r>
                      <a:r>
                        <a:rPr lang="en-US" altLang="ko-KR" sz="900" dirty="0"/>
                        <a:t>.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A4. </a:t>
                      </a:r>
                      <a:r>
                        <a:rPr lang="ko-KR" altLang="en-US" sz="900" dirty="0"/>
                        <a:t>예기치 않게 앱이 종료된 경우</a:t>
                      </a:r>
                      <a:endParaRPr lang="en-US" altLang="ko-KR" sz="9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앱이 종료되었습니다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 err="1"/>
                        <a:t>재접속해주세요</a:t>
                      </a:r>
                      <a:r>
                        <a:rPr lang="en-US" altLang="ko-KR" sz="900" dirty="0"/>
                        <a:t>.” </a:t>
                      </a:r>
                      <a:r>
                        <a:rPr lang="ko-KR" altLang="en-US" sz="900" dirty="0"/>
                        <a:t>메시지가 뜬다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900" dirty="0"/>
                        <a:t>이어서 재실행</a:t>
                      </a:r>
                      <a:endParaRPr lang="en-US" altLang="ko-KR" sz="900" dirty="0"/>
                    </a:p>
                  </a:txBody>
                  <a:tcPr marL="77132" marR="77132" marT="38566" marB="3856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6700"/>
                  </a:ext>
                </a:extLst>
              </a:tr>
              <a:tr h="343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비기능적 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요구사항</a:t>
                      </a:r>
                    </a:p>
                  </a:txBody>
                  <a:tcPr marL="47032" marR="47032" marT="23516" marB="23516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- </a:t>
                      </a:r>
                      <a:r>
                        <a:rPr lang="ko-KR" altLang="en-US" sz="900" dirty="0"/>
                        <a:t>웹서버의 데이터는 관리자 외에 접근할 수 없다</a:t>
                      </a:r>
                      <a:r>
                        <a:rPr lang="en-US" altLang="ko-KR" sz="900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900" dirty="0"/>
                        <a:t>기존 데이터는 임의로 삭제할 수 없다</a:t>
                      </a:r>
                      <a:r>
                        <a:rPr lang="en-US" altLang="ko-KR" sz="900" dirty="0"/>
                        <a:t>. </a:t>
                      </a:r>
                    </a:p>
                  </a:txBody>
                  <a:tcPr marL="77132" marR="77132" marT="38566" marB="38566"/>
                </a:tc>
                <a:tc h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7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65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CB2397-3CEB-E1B5-54EF-B89C09C15776}"/>
              </a:ext>
            </a:extLst>
          </p:cNvPr>
          <p:cNvSpPr/>
          <p:nvPr/>
        </p:nvSpPr>
        <p:spPr>
          <a:xfrm>
            <a:off x="2940602" y="983974"/>
            <a:ext cx="3687418" cy="263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0A2E6E-0A4F-4A46-8785-01DE4BA7C412}"/>
              </a:ext>
            </a:extLst>
          </p:cNvPr>
          <p:cNvSpPr/>
          <p:nvPr/>
        </p:nvSpPr>
        <p:spPr>
          <a:xfrm>
            <a:off x="4283766" y="1371600"/>
            <a:ext cx="1033670" cy="46713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FFC5160-B6F3-8244-9E5F-F62A2FB0B85D}"/>
              </a:ext>
            </a:extLst>
          </p:cNvPr>
          <p:cNvSpPr/>
          <p:nvPr/>
        </p:nvSpPr>
        <p:spPr>
          <a:xfrm>
            <a:off x="4283766" y="2232923"/>
            <a:ext cx="1033670" cy="46713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72B7893-3D74-DEE8-CACA-24ED34A090C6}"/>
              </a:ext>
            </a:extLst>
          </p:cNvPr>
          <p:cNvSpPr/>
          <p:nvPr/>
        </p:nvSpPr>
        <p:spPr>
          <a:xfrm>
            <a:off x="4298674" y="2880265"/>
            <a:ext cx="1033670" cy="46713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5564D-D459-3E67-72F6-78C8F0C2D27F}"/>
              </a:ext>
            </a:extLst>
          </p:cNvPr>
          <p:cNvSpPr txBox="1"/>
          <p:nvPr/>
        </p:nvSpPr>
        <p:spPr>
          <a:xfrm>
            <a:off x="4552123" y="1467613"/>
            <a:ext cx="526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센서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5E4A3-4E5C-7F99-E7E8-6F6A33A1A21D}"/>
              </a:ext>
            </a:extLst>
          </p:cNvPr>
          <p:cNvSpPr txBox="1"/>
          <p:nvPr/>
        </p:nvSpPr>
        <p:spPr>
          <a:xfrm>
            <a:off x="4333461" y="2342486"/>
            <a:ext cx="111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주행 중 화면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209E8-4BEA-A3F2-82D5-6BD47A25C27C}"/>
              </a:ext>
            </a:extLst>
          </p:cNvPr>
          <p:cNvSpPr txBox="1"/>
          <p:nvPr/>
        </p:nvSpPr>
        <p:spPr>
          <a:xfrm>
            <a:off x="4363278" y="3000478"/>
            <a:ext cx="954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마이페이지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17A3F-CB59-59DE-062A-8F5C29E64E9D}"/>
              </a:ext>
            </a:extLst>
          </p:cNvPr>
          <p:cNvSpPr txBox="1"/>
          <p:nvPr/>
        </p:nvSpPr>
        <p:spPr>
          <a:xfrm>
            <a:off x="1884535" y="225698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사용자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69DE1-5169-A1E8-3D75-8A14A6975366}"/>
              </a:ext>
            </a:extLst>
          </p:cNvPr>
          <p:cNvSpPr txBox="1"/>
          <p:nvPr/>
        </p:nvSpPr>
        <p:spPr>
          <a:xfrm>
            <a:off x="6822798" y="205299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개인 클라우드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4BD62A8-A3AD-2EB3-6BDD-2157BED6F306}"/>
              </a:ext>
            </a:extLst>
          </p:cNvPr>
          <p:cNvCxnSpPr>
            <a:cxnSpLocks/>
          </p:cNvCxnSpPr>
          <p:nvPr/>
        </p:nvCxnSpPr>
        <p:spPr>
          <a:xfrm flipV="1">
            <a:off x="5481016" y="2342486"/>
            <a:ext cx="1310584" cy="81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2F2C0A5-D48A-2F9C-24A0-38968A787A90}"/>
              </a:ext>
            </a:extLst>
          </p:cNvPr>
          <p:cNvCxnSpPr>
            <a:stCxn id="17" idx="3"/>
          </p:cNvCxnSpPr>
          <p:nvPr/>
        </p:nvCxnSpPr>
        <p:spPr>
          <a:xfrm flipV="1">
            <a:off x="2607810" y="1744612"/>
            <a:ext cx="1546747" cy="666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55C9A7-488D-7683-A23B-22DAA58360A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607810" y="2410871"/>
            <a:ext cx="1527284" cy="702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145B51-56B4-D2CF-CB42-690C4142095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607810" y="2410871"/>
            <a:ext cx="1543574" cy="30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EB00B9-3BF0-7BE0-CDA2-93E09FC7F00C}"/>
              </a:ext>
            </a:extLst>
          </p:cNvPr>
          <p:cNvSpPr txBox="1"/>
          <p:nvPr/>
        </p:nvSpPr>
        <p:spPr>
          <a:xfrm>
            <a:off x="2973182" y="17155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주행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4019F8D-09A6-D381-B0EF-372989373EF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4800601" y="1838739"/>
            <a:ext cx="0" cy="39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F444056-7601-1D6E-4ABE-BD00884F2801}"/>
              </a:ext>
            </a:extLst>
          </p:cNvPr>
          <p:cNvSpPr txBox="1"/>
          <p:nvPr/>
        </p:nvSpPr>
        <p:spPr>
          <a:xfrm>
            <a:off x="4874118" y="1839243"/>
            <a:ext cx="1116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실시간 </a:t>
            </a:r>
            <a:endParaRPr lang="en-US" altLang="ko-KR" sz="1200" dirty="0"/>
          </a:p>
          <a:p>
            <a:r>
              <a:rPr lang="ko-KR" altLang="en-US" sz="1200" dirty="0"/>
              <a:t>주행 내역</a:t>
            </a:r>
            <a:endParaRPr lang="en-US" altLang="ko-KR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D14780-2EB9-C5C8-8A11-8BE58CD794F5}"/>
              </a:ext>
            </a:extLst>
          </p:cNvPr>
          <p:cNvSpPr txBox="1"/>
          <p:nvPr/>
        </p:nvSpPr>
        <p:spPr>
          <a:xfrm>
            <a:off x="6826219" y="288026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데이터 베이스</a:t>
            </a:r>
            <a:endParaRPr lang="ko-KR" altLang="en-US" sz="1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FE2B016-0305-EDC6-56E7-87F83055B043}"/>
              </a:ext>
            </a:extLst>
          </p:cNvPr>
          <p:cNvCxnSpPr>
            <a:stCxn id="18" idx="2"/>
            <a:endCxn id="66" idx="0"/>
          </p:cNvCxnSpPr>
          <p:nvPr/>
        </p:nvCxnSpPr>
        <p:spPr>
          <a:xfrm>
            <a:off x="7484999" y="2360773"/>
            <a:ext cx="3421" cy="5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60DE00-DC44-5910-7738-B691E8FE6E9B}"/>
              </a:ext>
            </a:extLst>
          </p:cNvPr>
          <p:cNvSpPr txBox="1"/>
          <p:nvPr/>
        </p:nvSpPr>
        <p:spPr>
          <a:xfrm>
            <a:off x="7484999" y="2461667"/>
            <a:ext cx="111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 관리</a:t>
            </a:r>
            <a:endParaRPr lang="en-US" altLang="ko-KR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B8279C-FC8C-A447-D803-26D728940E9D}"/>
              </a:ext>
            </a:extLst>
          </p:cNvPr>
          <p:cNvSpPr txBox="1"/>
          <p:nvPr/>
        </p:nvSpPr>
        <p:spPr>
          <a:xfrm>
            <a:off x="6093801" y="2762352"/>
            <a:ext cx="76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최신 </a:t>
            </a:r>
            <a:endParaRPr lang="en-US" altLang="ko-KR" sz="1200" dirty="0"/>
          </a:p>
          <a:p>
            <a:r>
              <a:rPr lang="ko-KR" altLang="en-US" sz="1200" dirty="0"/>
              <a:t>주행 </a:t>
            </a:r>
            <a:endParaRPr lang="en-US" altLang="ko-KR" sz="1200" dirty="0"/>
          </a:p>
          <a:p>
            <a:r>
              <a:rPr lang="ko-KR" altLang="en-US" sz="1200" dirty="0"/>
              <a:t>내역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0695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241</Words>
  <Application>Microsoft Office PowerPoint</Application>
  <PresentationFormat>와이드스크린</PresentationFormat>
  <Paragraphs>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김미성</dc:creator>
  <cp:lastModifiedBy>김미성</cp:lastModifiedBy>
  <cp:revision>1</cp:revision>
  <dcterms:created xsi:type="dcterms:W3CDTF">2022-05-06T08:50:56Z</dcterms:created>
  <dcterms:modified xsi:type="dcterms:W3CDTF">2022-05-06T10:15:56Z</dcterms:modified>
</cp:coreProperties>
</file>