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ratani\Dropbox\lec\sekkeitokuron\resul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ratani\Dropbox\lec\sekkeitokuron\result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ratani\Dropbox\lec\sekkeitokuron\results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結合親和性（初期データ）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y!$A$2:$A$101</c:f>
              <c:numCache>
                <c:formatCode>General</c:formatCode>
                <c:ptCount val="100"/>
                <c:pt idx="0">
                  <c:v>-7.1001839999999996</c:v>
                </c:pt>
                <c:pt idx="1">
                  <c:v>-6.3996880000000003</c:v>
                </c:pt>
                <c:pt idx="2">
                  <c:v>-8.3997139999999995</c:v>
                </c:pt>
                <c:pt idx="3">
                  <c:v>-7.9998329999999997</c:v>
                </c:pt>
                <c:pt idx="4">
                  <c:v>-8.8998500000000007</c:v>
                </c:pt>
                <c:pt idx="5">
                  <c:v>-6.8996389999999996</c:v>
                </c:pt>
                <c:pt idx="6">
                  <c:v>-8.9996320000000001</c:v>
                </c:pt>
                <c:pt idx="7">
                  <c:v>-8.2999740000000006</c:v>
                </c:pt>
                <c:pt idx="8">
                  <c:v>-7.6002340000000004</c:v>
                </c:pt>
                <c:pt idx="9">
                  <c:v>-7.1000259999999997</c:v>
                </c:pt>
                <c:pt idx="10">
                  <c:v>-7.900131</c:v>
                </c:pt>
                <c:pt idx="11">
                  <c:v>-8.3002199999999995</c:v>
                </c:pt>
                <c:pt idx="12">
                  <c:v>-9.0997299999999992</c:v>
                </c:pt>
                <c:pt idx="13">
                  <c:v>-9.5001490000000004</c:v>
                </c:pt>
                <c:pt idx="14">
                  <c:v>-9.8000670000000003</c:v>
                </c:pt>
                <c:pt idx="15">
                  <c:v>-10.599815</c:v>
                </c:pt>
                <c:pt idx="16">
                  <c:v>-8.2001100000000005</c:v>
                </c:pt>
                <c:pt idx="17">
                  <c:v>-8.4002350000000003</c:v>
                </c:pt>
                <c:pt idx="18">
                  <c:v>-8.6000800000000002</c:v>
                </c:pt>
                <c:pt idx="19">
                  <c:v>-7.8998790000000003</c:v>
                </c:pt>
                <c:pt idx="20">
                  <c:v>-7.0002259999999996</c:v>
                </c:pt>
                <c:pt idx="21">
                  <c:v>-5.90029</c:v>
                </c:pt>
                <c:pt idx="22">
                  <c:v>-7.7996629999999998</c:v>
                </c:pt>
                <c:pt idx="23">
                  <c:v>-8.2996390000000009</c:v>
                </c:pt>
                <c:pt idx="24">
                  <c:v>-8.2995249999999992</c:v>
                </c:pt>
                <c:pt idx="25">
                  <c:v>-6.2998200000000004</c:v>
                </c:pt>
                <c:pt idx="26">
                  <c:v>-5.9002100000000004</c:v>
                </c:pt>
                <c:pt idx="27">
                  <c:v>-6.1003720000000001</c:v>
                </c:pt>
                <c:pt idx="28">
                  <c:v>-8.2999189999999992</c:v>
                </c:pt>
                <c:pt idx="29">
                  <c:v>-7.7003539999999999</c:v>
                </c:pt>
                <c:pt idx="30">
                  <c:v>-7.900487</c:v>
                </c:pt>
                <c:pt idx="31">
                  <c:v>-8.3998840000000001</c:v>
                </c:pt>
                <c:pt idx="32">
                  <c:v>-5.1001000000000003</c:v>
                </c:pt>
                <c:pt idx="33">
                  <c:v>-6.6001029999999998</c:v>
                </c:pt>
                <c:pt idx="34">
                  <c:v>-7.4997100000000003</c:v>
                </c:pt>
                <c:pt idx="35">
                  <c:v>-9.3002310000000001</c:v>
                </c:pt>
                <c:pt idx="36">
                  <c:v>-7.0001949999999997</c:v>
                </c:pt>
                <c:pt idx="37">
                  <c:v>-4.8999620000000004</c:v>
                </c:pt>
                <c:pt idx="38">
                  <c:v>-7.7001330000000001</c:v>
                </c:pt>
                <c:pt idx="39">
                  <c:v>-6.8001180000000003</c:v>
                </c:pt>
                <c:pt idx="40">
                  <c:v>-8.4996189999999991</c:v>
                </c:pt>
                <c:pt idx="41">
                  <c:v>-6.7001580000000001</c:v>
                </c:pt>
                <c:pt idx="42">
                  <c:v>-6.7996449999999999</c:v>
                </c:pt>
                <c:pt idx="43">
                  <c:v>-7.4000700000000004</c:v>
                </c:pt>
                <c:pt idx="44">
                  <c:v>-8.7004009999999994</c:v>
                </c:pt>
                <c:pt idx="45">
                  <c:v>-7.799811</c:v>
                </c:pt>
                <c:pt idx="46">
                  <c:v>-7.3999879999999996</c:v>
                </c:pt>
                <c:pt idx="47">
                  <c:v>-6.5004530000000003</c:v>
                </c:pt>
                <c:pt idx="48">
                  <c:v>-9.3999860000000002</c:v>
                </c:pt>
                <c:pt idx="49">
                  <c:v>-7.2999980000000004</c:v>
                </c:pt>
                <c:pt idx="50">
                  <c:v>-8.1996880000000001</c:v>
                </c:pt>
                <c:pt idx="51">
                  <c:v>-6.9001140000000003</c:v>
                </c:pt>
                <c:pt idx="52">
                  <c:v>-6.0998510000000001</c:v>
                </c:pt>
                <c:pt idx="53">
                  <c:v>-6.299849</c:v>
                </c:pt>
                <c:pt idx="54">
                  <c:v>-7.6001700000000003</c:v>
                </c:pt>
                <c:pt idx="55">
                  <c:v>-7.0000010000000001</c:v>
                </c:pt>
                <c:pt idx="56">
                  <c:v>-6.3997120000000001</c:v>
                </c:pt>
                <c:pt idx="57">
                  <c:v>-7.2996949999999998</c:v>
                </c:pt>
                <c:pt idx="58">
                  <c:v>-6.8999759999999997</c:v>
                </c:pt>
                <c:pt idx="59">
                  <c:v>-9.0997310000000002</c:v>
                </c:pt>
                <c:pt idx="60">
                  <c:v>-6.5001850000000001</c:v>
                </c:pt>
                <c:pt idx="61">
                  <c:v>-7.7996410000000003</c:v>
                </c:pt>
                <c:pt idx="62">
                  <c:v>-8.2997730000000001</c:v>
                </c:pt>
                <c:pt idx="63">
                  <c:v>-9.1997610000000005</c:v>
                </c:pt>
                <c:pt idx="64">
                  <c:v>-8.1004679999999993</c:v>
                </c:pt>
                <c:pt idx="65">
                  <c:v>-10.499772999999999</c:v>
                </c:pt>
                <c:pt idx="66">
                  <c:v>-8.3002959999999995</c:v>
                </c:pt>
                <c:pt idx="67">
                  <c:v>-9.7997610000000002</c:v>
                </c:pt>
                <c:pt idx="68">
                  <c:v>-8.7998440000000002</c:v>
                </c:pt>
                <c:pt idx="69">
                  <c:v>-6.4000269999999997</c:v>
                </c:pt>
                <c:pt idx="70">
                  <c:v>-8.8999950000000005</c:v>
                </c:pt>
                <c:pt idx="71">
                  <c:v>-6.9004589999999997</c:v>
                </c:pt>
                <c:pt idx="72">
                  <c:v>-6.6002169999999998</c:v>
                </c:pt>
                <c:pt idx="73">
                  <c:v>-7.5998130000000002</c:v>
                </c:pt>
                <c:pt idx="74">
                  <c:v>-7.7996420000000004</c:v>
                </c:pt>
                <c:pt idx="75">
                  <c:v>-7.4002359999999996</c:v>
                </c:pt>
                <c:pt idx="76">
                  <c:v>-7.1995899999999997</c:v>
                </c:pt>
                <c:pt idx="77">
                  <c:v>-7.3998020000000002</c:v>
                </c:pt>
                <c:pt idx="78">
                  <c:v>-6.9002670000000004</c:v>
                </c:pt>
                <c:pt idx="79">
                  <c:v>-7.8000590000000001</c:v>
                </c:pt>
                <c:pt idx="80">
                  <c:v>-6.4998519999999997</c:v>
                </c:pt>
                <c:pt idx="81">
                  <c:v>-6.8995670000000002</c:v>
                </c:pt>
                <c:pt idx="82">
                  <c:v>-7.5002639999999996</c:v>
                </c:pt>
                <c:pt idx="83">
                  <c:v>-8.4001780000000004</c:v>
                </c:pt>
                <c:pt idx="84">
                  <c:v>-7.1996969999999996</c:v>
                </c:pt>
                <c:pt idx="85">
                  <c:v>-8.8995470000000001</c:v>
                </c:pt>
                <c:pt idx="86">
                  <c:v>-5.4995250000000002</c:v>
                </c:pt>
                <c:pt idx="87">
                  <c:v>-5.4004669999999999</c:v>
                </c:pt>
                <c:pt idx="88">
                  <c:v>-8.4001579999999993</c:v>
                </c:pt>
                <c:pt idx="89">
                  <c:v>-7.3000109999999996</c:v>
                </c:pt>
                <c:pt idx="90">
                  <c:v>-7.5003570000000002</c:v>
                </c:pt>
                <c:pt idx="91">
                  <c:v>-7.2003519999999996</c:v>
                </c:pt>
                <c:pt idx="92">
                  <c:v>-6.7002649999999999</c:v>
                </c:pt>
                <c:pt idx="93">
                  <c:v>-6.4000089999999998</c:v>
                </c:pt>
                <c:pt idx="94">
                  <c:v>-7.099971</c:v>
                </c:pt>
                <c:pt idx="95">
                  <c:v>-6.3000090000000002</c:v>
                </c:pt>
                <c:pt idx="96">
                  <c:v>-7.6002530000000004</c:v>
                </c:pt>
                <c:pt idx="97">
                  <c:v>-6.0004540000000004</c:v>
                </c:pt>
                <c:pt idx="98">
                  <c:v>-9.7002050000000004</c:v>
                </c:pt>
                <c:pt idx="99">
                  <c:v>-7.7004539999999997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641888"/>
        <c:axId val="315642280"/>
      </c:barChart>
      <c:catAx>
        <c:axId val="315641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642280"/>
        <c:crosses val="autoZero"/>
        <c:auto val="1"/>
        <c:lblAlgn val="ctr"/>
        <c:lblOffset val="100"/>
        <c:noMultiLvlLbl val="0"/>
      </c:catAx>
      <c:valAx>
        <c:axId val="315642280"/>
        <c:scaling>
          <c:orientation val="minMax"/>
          <c:min val="-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64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結合親和性（選択候補の値）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y!$C$2:$C$101</c:f>
              <c:numCache>
                <c:formatCode>General</c:formatCode>
                <c:ptCount val="100"/>
                <c:pt idx="0">
                  <c:v>-9.5004500000000007</c:v>
                </c:pt>
                <c:pt idx="1">
                  <c:v>-8.3001570000000005</c:v>
                </c:pt>
                <c:pt idx="2">
                  <c:v>-8.9004580000000004</c:v>
                </c:pt>
                <c:pt idx="3">
                  <c:v>-9.8997550000000007</c:v>
                </c:pt>
                <c:pt idx="4">
                  <c:v>-9.4002239999999997</c:v>
                </c:pt>
                <c:pt idx="5">
                  <c:v>-9.0999649999999992</c:v>
                </c:pt>
                <c:pt idx="6">
                  <c:v>-9.4998909999999999</c:v>
                </c:pt>
                <c:pt idx="7">
                  <c:v>-9.1996900000000004</c:v>
                </c:pt>
                <c:pt idx="8">
                  <c:v>-8.1997800000000005</c:v>
                </c:pt>
                <c:pt idx="9">
                  <c:v>-9.3002179999999992</c:v>
                </c:pt>
                <c:pt idx="10">
                  <c:v>-9.3999880000000005</c:v>
                </c:pt>
                <c:pt idx="11">
                  <c:v>-9.1004529999999999</c:v>
                </c:pt>
                <c:pt idx="12">
                  <c:v>-7.2998149999999997</c:v>
                </c:pt>
                <c:pt idx="13">
                  <c:v>-7.4999349999999998</c:v>
                </c:pt>
                <c:pt idx="14">
                  <c:v>-10.200397000000001</c:v>
                </c:pt>
                <c:pt idx="15">
                  <c:v>-10.199589</c:v>
                </c:pt>
                <c:pt idx="16">
                  <c:v>-10.099861000000001</c:v>
                </c:pt>
                <c:pt idx="17">
                  <c:v>-10.699515999999999</c:v>
                </c:pt>
                <c:pt idx="18">
                  <c:v>-7.1999930000000001</c:v>
                </c:pt>
                <c:pt idx="19">
                  <c:v>-10.899724000000001</c:v>
                </c:pt>
                <c:pt idx="20">
                  <c:v>-11.000305000000001</c:v>
                </c:pt>
                <c:pt idx="21">
                  <c:v>-9.9995080000000005</c:v>
                </c:pt>
                <c:pt idx="22">
                  <c:v>-8.3000539999999994</c:v>
                </c:pt>
                <c:pt idx="23">
                  <c:v>-11.200182</c:v>
                </c:pt>
                <c:pt idx="24">
                  <c:v>-9.0003489999999999</c:v>
                </c:pt>
                <c:pt idx="25">
                  <c:v>-10.200348</c:v>
                </c:pt>
                <c:pt idx="26">
                  <c:v>-7.8001170000000002</c:v>
                </c:pt>
                <c:pt idx="27">
                  <c:v>-9.9004019999999997</c:v>
                </c:pt>
                <c:pt idx="28">
                  <c:v>-10.199942</c:v>
                </c:pt>
                <c:pt idx="29">
                  <c:v>-6.199624</c:v>
                </c:pt>
                <c:pt idx="30">
                  <c:v>-8.500451</c:v>
                </c:pt>
                <c:pt idx="31">
                  <c:v>-9.0000990000000005</c:v>
                </c:pt>
                <c:pt idx="32">
                  <c:v>-8.000254</c:v>
                </c:pt>
                <c:pt idx="33">
                  <c:v>-10.300462</c:v>
                </c:pt>
                <c:pt idx="34">
                  <c:v>-9.0001809999999995</c:v>
                </c:pt>
                <c:pt idx="35">
                  <c:v>-7.6003509999999999</c:v>
                </c:pt>
                <c:pt idx="36">
                  <c:v>-5.5004629999999999</c:v>
                </c:pt>
                <c:pt idx="37">
                  <c:v>-10.199553999999999</c:v>
                </c:pt>
                <c:pt idx="38">
                  <c:v>-10.20021</c:v>
                </c:pt>
                <c:pt idx="39">
                  <c:v>-10.499858</c:v>
                </c:pt>
                <c:pt idx="40">
                  <c:v>-10.800191</c:v>
                </c:pt>
                <c:pt idx="41">
                  <c:v>-9.6996160000000007</c:v>
                </c:pt>
                <c:pt idx="42">
                  <c:v>-9.3000129999999999</c:v>
                </c:pt>
                <c:pt idx="43">
                  <c:v>-10.900335999999999</c:v>
                </c:pt>
                <c:pt idx="44">
                  <c:v>-9.6998309999999996</c:v>
                </c:pt>
                <c:pt idx="45">
                  <c:v>-10.800443</c:v>
                </c:pt>
                <c:pt idx="46">
                  <c:v>-9.5999510000000008</c:v>
                </c:pt>
                <c:pt idx="47">
                  <c:v>-8.7000930000000007</c:v>
                </c:pt>
                <c:pt idx="48">
                  <c:v>-9.5000029999999995</c:v>
                </c:pt>
                <c:pt idx="49">
                  <c:v>-8.4998860000000001</c:v>
                </c:pt>
                <c:pt idx="50">
                  <c:v>-10.199583000000001</c:v>
                </c:pt>
                <c:pt idx="51">
                  <c:v>-9.9998439999999995</c:v>
                </c:pt>
                <c:pt idx="52">
                  <c:v>-10.899585999999999</c:v>
                </c:pt>
                <c:pt idx="53">
                  <c:v>-7.7999270000000003</c:v>
                </c:pt>
                <c:pt idx="54">
                  <c:v>-11.699604000000001</c:v>
                </c:pt>
                <c:pt idx="55">
                  <c:v>-9.7001349999999995</c:v>
                </c:pt>
                <c:pt idx="56">
                  <c:v>-9.3003099999999996</c:v>
                </c:pt>
                <c:pt idx="57">
                  <c:v>-9.9999950000000002</c:v>
                </c:pt>
                <c:pt idx="58">
                  <c:v>-9.6001580000000004</c:v>
                </c:pt>
                <c:pt idx="59">
                  <c:v>-10.200111</c:v>
                </c:pt>
                <c:pt idx="60">
                  <c:v>-11.199672</c:v>
                </c:pt>
                <c:pt idx="61">
                  <c:v>-9.7003579999999996</c:v>
                </c:pt>
                <c:pt idx="62">
                  <c:v>-9.1995339999999999</c:v>
                </c:pt>
                <c:pt idx="63">
                  <c:v>-10.699928</c:v>
                </c:pt>
                <c:pt idx="64">
                  <c:v>-10.400041999999999</c:v>
                </c:pt>
                <c:pt idx="65">
                  <c:v>-9.6995199999999997</c:v>
                </c:pt>
                <c:pt idx="66">
                  <c:v>-9.4995989999999999</c:v>
                </c:pt>
                <c:pt idx="67">
                  <c:v>-9.5004650000000002</c:v>
                </c:pt>
                <c:pt idx="68">
                  <c:v>-9.5997249999999994</c:v>
                </c:pt>
                <c:pt idx="69">
                  <c:v>-11.499722999999999</c:v>
                </c:pt>
                <c:pt idx="70">
                  <c:v>-9.8999649999999999</c:v>
                </c:pt>
                <c:pt idx="71">
                  <c:v>-8.8996940000000002</c:v>
                </c:pt>
                <c:pt idx="72">
                  <c:v>-9.0997149999999998</c:v>
                </c:pt>
                <c:pt idx="73">
                  <c:v>-9.9999300000000009</c:v>
                </c:pt>
                <c:pt idx="74">
                  <c:v>-10.799773999999999</c:v>
                </c:pt>
                <c:pt idx="75">
                  <c:v>-10.100243000000001</c:v>
                </c:pt>
                <c:pt idx="76">
                  <c:v>-10.300219999999999</c:v>
                </c:pt>
                <c:pt idx="77">
                  <c:v>-8.8004219999999993</c:v>
                </c:pt>
                <c:pt idx="78">
                  <c:v>-9.2997730000000001</c:v>
                </c:pt>
                <c:pt idx="79">
                  <c:v>-10.099708</c:v>
                </c:pt>
                <c:pt idx="80">
                  <c:v>-8.1001700000000003</c:v>
                </c:pt>
                <c:pt idx="81">
                  <c:v>-9.2000130000000002</c:v>
                </c:pt>
                <c:pt idx="82">
                  <c:v>-11.100479999999999</c:v>
                </c:pt>
                <c:pt idx="83">
                  <c:v>-9.6999429999999993</c:v>
                </c:pt>
                <c:pt idx="84">
                  <c:v>-9.2000689999999992</c:v>
                </c:pt>
                <c:pt idx="85">
                  <c:v>-9.3994999999999997</c:v>
                </c:pt>
                <c:pt idx="86">
                  <c:v>-8.4</c:v>
                </c:pt>
                <c:pt idx="87">
                  <c:v>-7.3995519999999999</c:v>
                </c:pt>
                <c:pt idx="88">
                  <c:v>-10.500279000000001</c:v>
                </c:pt>
                <c:pt idx="89">
                  <c:v>-9.9996489999999998</c:v>
                </c:pt>
                <c:pt idx="90">
                  <c:v>-8.899737</c:v>
                </c:pt>
                <c:pt idx="91">
                  <c:v>-9.1002430000000007</c:v>
                </c:pt>
                <c:pt idx="92">
                  <c:v>-9.300179</c:v>
                </c:pt>
                <c:pt idx="93">
                  <c:v>-8.8001930000000002</c:v>
                </c:pt>
                <c:pt idx="94">
                  <c:v>-9.3002509999999994</c:v>
                </c:pt>
                <c:pt idx="95">
                  <c:v>-9.6002569999999992</c:v>
                </c:pt>
                <c:pt idx="96">
                  <c:v>-8.799531</c:v>
                </c:pt>
                <c:pt idx="97">
                  <c:v>-9.6004939999999994</c:v>
                </c:pt>
                <c:pt idx="98">
                  <c:v>-10.399699999999999</c:v>
                </c:pt>
                <c:pt idx="99">
                  <c:v>-9.5999130000000008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639928"/>
        <c:axId val="315635224"/>
      </c:barChart>
      <c:catAx>
        <c:axId val="315639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635224"/>
        <c:crosses val="autoZero"/>
        <c:auto val="1"/>
        <c:lblAlgn val="ctr"/>
        <c:lblOffset val="100"/>
        <c:noMultiLvlLbl val="0"/>
      </c:catAx>
      <c:valAx>
        <c:axId val="315635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639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目的範囲達成確率の推移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y!$D$2:$D$101</c:f>
              <c:numCache>
                <c:formatCode>General</c:formatCode>
                <c:ptCount val="100"/>
                <c:pt idx="0">
                  <c:v>2.1488E-2</c:v>
                </c:pt>
                <c:pt idx="1">
                  <c:v>8.8372999999999993E-2</c:v>
                </c:pt>
                <c:pt idx="2">
                  <c:v>4.548E-3</c:v>
                </c:pt>
                <c:pt idx="3">
                  <c:v>5.1739999999999998E-3</c:v>
                </c:pt>
                <c:pt idx="4">
                  <c:v>5.11E-3</c:v>
                </c:pt>
                <c:pt idx="5">
                  <c:v>4.7489999999999997E-3</c:v>
                </c:pt>
                <c:pt idx="6">
                  <c:v>4.8069999999999996E-3</c:v>
                </c:pt>
                <c:pt idx="7">
                  <c:v>3.8300000000000001E-3</c:v>
                </c:pt>
                <c:pt idx="8">
                  <c:v>8.8559999999999993E-3</c:v>
                </c:pt>
                <c:pt idx="9">
                  <c:v>8.2559999999999995E-3</c:v>
                </c:pt>
                <c:pt idx="10">
                  <c:v>8.6099999999999996E-3</c:v>
                </c:pt>
                <c:pt idx="11">
                  <c:v>1.2579E-2</c:v>
                </c:pt>
                <c:pt idx="12">
                  <c:v>0.133434</c:v>
                </c:pt>
                <c:pt idx="13">
                  <c:v>7.0609999999999996E-3</c:v>
                </c:pt>
                <c:pt idx="14">
                  <c:v>5.7569000000000002E-2</c:v>
                </c:pt>
                <c:pt idx="15">
                  <c:v>1.3101E-2</c:v>
                </c:pt>
                <c:pt idx="16">
                  <c:v>1.8574E-2</c:v>
                </c:pt>
                <c:pt idx="17">
                  <c:v>8.2780000000000006E-3</c:v>
                </c:pt>
                <c:pt idx="18">
                  <c:v>3.8920000000000001E-3</c:v>
                </c:pt>
                <c:pt idx="19">
                  <c:v>2.9420000000000002E-3</c:v>
                </c:pt>
                <c:pt idx="20">
                  <c:v>2.5929999999999998E-3</c:v>
                </c:pt>
                <c:pt idx="21">
                  <c:v>2.3609999999999998E-3</c:v>
                </c:pt>
                <c:pt idx="22">
                  <c:v>2.1120000000000002E-3</c:v>
                </c:pt>
                <c:pt idx="23">
                  <c:v>0.116518</c:v>
                </c:pt>
                <c:pt idx="24">
                  <c:v>2.0699999999999998E-3</c:v>
                </c:pt>
                <c:pt idx="25">
                  <c:v>2.0899999999999998E-3</c:v>
                </c:pt>
                <c:pt idx="26">
                  <c:v>2.0110000000000002E-3</c:v>
                </c:pt>
                <c:pt idx="27">
                  <c:v>2.3519999999999999E-3</c:v>
                </c:pt>
                <c:pt idx="28">
                  <c:v>2.323E-3</c:v>
                </c:pt>
                <c:pt idx="29">
                  <c:v>2.5769999999999999E-3</c:v>
                </c:pt>
                <c:pt idx="30">
                  <c:v>2.232E-3</c:v>
                </c:pt>
                <c:pt idx="31">
                  <c:v>2.0179999999999998E-3</c:v>
                </c:pt>
                <c:pt idx="32">
                  <c:v>1.8630000000000001E-3</c:v>
                </c:pt>
                <c:pt idx="33">
                  <c:v>2.6700000000000001E-3</c:v>
                </c:pt>
                <c:pt idx="34">
                  <c:v>5.9549999999999999E-2</c:v>
                </c:pt>
                <c:pt idx="35">
                  <c:v>9.7429999999999999E-3</c:v>
                </c:pt>
                <c:pt idx="36">
                  <c:v>3.1840000000000002E-3</c:v>
                </c:pt>
                <c:pt idx="37">
                  <c:v>2.5950000000000001E-3</c:v>
                </c:pt>
                <c:pt idx="38">
                  <c:v>5.1310000000000001E-3</c:v>
                </c:pt>
                <c:pt idx="39">
                  <c:v>5.1739999999999998E-3</c:v>
                </c:pt>
                <c:pt idx="40">
                  <c:v>1.7326000000000001E-2</c:v>
                </c:pt>
                <c:pt idx="41">
                  <c:v>1.0817E-2</c:v>
                </c:pt>
                <c:pt idx="42">
                  <c:v>1.1547E-2</c:v>
                </c:pt>
                <c:pt idx="43">
                  <c:v>5.4799999999999996E-3</c:v>
                </c:pt>
                <c:pt idx="44">
                  <c:v>4.6670000000000001E-3</c:v>
                </c:pt>
                <c:pt idx="45">
                  <c:v>4.3318000000000002E-2</c:v>
                </c:pt>
                <c:pt idx="46">
                  <c:v>6.3220000000000004E-3</c:v>
                </c:pt>
                <c:pt idx="47">
                  <c:v>4.6600000000000001E-3</c:v>
                </c:pt>
                <c:pt idx="48">
                  <c:v>5.2420000000000001E-3</c:v>
                </c:pt>
                <c:pt idx="49">
                  <c:v>1.0729000000000001E-2</c:v>
                </c:pt>
                <c:pt idx="50">
                  <c:v>9.5940000000000001E-3</c:v>
                </c:pt>
                <c:pt idx="51">
                  <c:v>5.9760000000000004E-3</c:v>
                </c:pt>
                <c:pt idx="52">
                  <c:v>4.1320000000000003E-3</c:v>
                </c:pt>
                <c:pt idx="53">
                  <c:v>3.2599999999999999E-3</c:v>
                </c:pt>
                <c:pt idx="54">
                  <c:v>2.2469999999999999E-3</c:v>
                </c:pt>
                <c:pt idx="55">
                  <c:v>4.4169999999999999E-3</c:v>
                </c:pt>
                <c:pt idx="56">
                  <c:v>4.4299999999999999E-2</c:v>
                </c:pt>
                <c:pt idx="57">
                  <c:v>2.751E-3</c:v>
                </c:pt>
                <c:pt idx="58">
                  <c:v>2.369E-3</c:v>
                </c:pt>
                <c:pt idx="59">
                  <c:v>2.9377E-2</c:v>
                </c:pt>
                <c:pt idx="60">
                  <c:v>1.0364E-2</c:v>
                </c:pt>
                <c:pt idx="61">
                  <c:v>4.9069999999999999E-3</c:v>
                </c:pt>
                <c:pt idx="62">
                  <c:v>3.7100000000000002E-3</c:v>
                </c:pt>
                <c:pt idx="63">
                  <c:v>3.1489999999999999E-3</c:v>
                </c:pt>
                <c:pt idx="64">
                  <c:v>4.1489999999999999E-3</c:v>
                </c:pt>
                <c:pt idx="65">
                  <c:v>4.5100000000000001E-3</c:v>
                </c:pt>
                <c:pt idx="66">
                  <c:v>3.9029999999999998E-3</c:v>
                </c:pt>
                <c:pt idx="67">
                  <c:v>1.2070000000000001E-2</c:v>
                </c:pt>
                <c:pt idx="68">
                  <c:v>3.4450000000000001E-3</c:v>
                </c:pt>
                <c:pt idx="69">
                  <c:v>1.3351E-2</c:v>
                </c:pt>
                <c:pt idx="70">
                  <c:v>5.3160000000000004E-3</c:v>
                </c:pt>
                <c:pt idx="71">
                  <c:v>3.5869999999999999E-3</c:v>
                </c:pt>
                <c:pt idx="72">
                  <c:v>3.3540000000000002E-3</c:v>
                </c:pt>
                <c:pt idx="73">
                  <c:v>4.9639999999999997E-3</c:v>
                </c:pt>
                <c:pt idx="74">
                  <c:v>1.6768000000000002E-2</c:v>
                </c:pt>
                <c:pt idx="75">
                  <c:v>1.0253999999999999E-2</c:v>
                </c:pt>
                <c:pt idx="76">
                  <c:v>1.2862999999999999E-2</c:v>
                </c:pt>
                <c:pt idx="77">
                  <c:v>1.1689E-2</c:v>
                </c:pt>
                <c:pt idx="78">
                  <c:v>5.9659999999999999E-3</c:v>
                </c:pt>
                <c:pt idx="79">
                  <c:v>5.195E-3</c:v>
                </c:pt>
                <c:pt idx="80">
                  <c:v>5.2890000000000003E-3</c:v>
                </c:pt>
                <c:pt idx="81">
                  <c:v>4.6210000000000001E-3</c:v>
                </c:pt>
                <c:pt idx="82">
                  <c:v>4.2989999999999999E-3</c:v>
                </c:pt>
                <c:pt idx="83">
                  <c:v>5.6880000000000003E-3</c:v>
                </c:pt>
                <c:pt idx="84">
                  <c:v>4.627E-3</c:v>
                </c:pt>
                <c:pt idx="85">
                  <c:v>4.1009999999999996E-3</c:v>
                </c:pt>
                <c:pt idx="86">
                  <c:v>3.9449999999999997E-3</c:v>
                </c:pt>
                <c:pt idx="87">
                  <c:v>3.8609999999999998E-3</c:v>
                </c:pt>
                <c:pt idx="88">
                  <c:v>3.2200000000000002E-3</c:v>
                </c:pt>
                <c:pt idx="89">
                  <c:v>6.1040000000000001E-3</c:v>
                </c:pt>
                <c:pt idx="90">
                  <c:v>1.0309E-2</c:v>
                </c:pt>
                <c:pt idx="91">
                  <c:v>7.0609999999999996E-3</c:v>
                </c:pt>
                <c:pt idx="92">
                  <c:v>4.3559999999999996E-3</c:v>
                </c:pt>
                <c:pt idx="93">
                  <c:v>3.258E-3</c:v>
                </c:pt>
                <c:pt idx="94">
                  <c:v>3.7200000000000002E-3</c:v>
                </c:pt>
                <c:pt idx="95">
                  <c:v>3.1640000000000001E-3</c:v>
                </c:pt>
                <c:pt idx="96">
                  <c:v>3.2009999999999999E-3</c:v>
                </c:pt>
                <c:pt idx="97">
                  <c:v>4.2160000000000001E-3</c:v>
                </c:pt>
                <c:pt idx="98">
                  <c:v>3.235E-3</c:v>
                </c:pt>
                <c:pt idx="99">
                  <c:v>2.9880000000000002E-3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649336"/>
        <c:axId val="315646592"/>
      </c:barChart>
      <c:catAx>
        <c:axId val="315649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646592"/>
        <c:crosses val="autoZero"/>
        <c:auto val="1"/>
        <c:lblAlgn val="ctr"/>
        <c:lblOffset val="100"/>
        <c:noMultiLvlLbl val="0"/>
      </c:catAx>
      <c:valAx>
        <c:axId val="31564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649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8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AA30-12CF-4D76-9ACC-AA8D12107436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111619" y="74139"/>
            <a:ext cx="41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設計特論　</a:t>
            </a:r>
            <a:r>
              <a:rPr lang="en-US" altLang="ja-JP" dirty="0" smtClean="0"/>
              <a:t>2016/6/22</a:t>
            </a:r>
            <a:r>
              <a:rPr lang="ja-JP" altLang="en-US" dirty="0"/>
              <a:t>　浦谷浩輝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34087" y="1602432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10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万種余りから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100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種をランダムに選択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81965" y="848878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少数の化学構造候補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12" name="直線矢印コネクタ 11"/>
          <p:cNvCxnSpPr>
            <a:stCxn id="6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GP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による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238108" y="4295830"/>
            <a:ext cx="2356788" cy="1017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データベース中の、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まだ選択されていない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構造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4834" y="4043418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多数の化学構造候補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431943" y="4893541"/>
            <a:ext cx="2732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候補選択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5106043" y="5937415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5661790" y="5770643"/>
            <a:ext cx="338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1790" y="5738476"/>
            <a:ext cx="3100699" cy="419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22" idx="0"/>
          </p:cNvCxnSpPr>
          <p:nvPr/>
        </p:nvCxnSpPr>
        <p:spPr>
          <a:xfrm flipV="1">
            <a:off x="7352323" y="4065187"/>
            <a:ext cx="12304" cy="1705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 flipV="1">
            <a:off x="4431943" y="4069510"/>
            <a:ext cx="2932684" cy="1609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9" y="1252878"/>
            <a:ext cx="2141709" cy="1437772"/>
          </a:xfrm>
          <a:prstGeom prst="rect">
            <a:avLst/>
          </a:prstGeom>
        </p:spPr>
      </p:pic>
      <p:cxnSp>
        <p:nvCxnSpPr>
          <p:cNvPr id="27" name="直線矢印コネクタ 26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30189" y="3046240"/>
            <a:ext cx="8741961" cy="373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83" y="5616355"/>
            <a:ext cx="1263577" cy="884072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38108" y="3149940"/>
            <a:ext cx="1830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100</a:t>
            </a:r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サイクル</a:t>
            </a:r>
            <a:r>
              <a:rPr kumimoji="1" lang="ja-JP" altLang="en-US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実行</a:t>
            </a:r>
            <a:endParaRPr kumimoji="1" lang="ja-JP" altLang="en-US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0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521224"/>
              </p:ext>
            </p:extLst>
          </p:nvPr>
        </p:nvGraphicFramePr>
        <p:xfrm>
          <a:off x="268631" y="180000"/>
          <a:ext cx="8503200" cy="647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0" y="2913826"/>
            <a:ext cx="461665" cy="10051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ja-JP" dirty="0"/>
              <a:t>k</a:t>
            </a:r>
            <a:r>
              <a:rPr kumimoji="1" lang="en-US" altLang="ja-JP" dirty="0" smtClean="0"/>
              <a:t>cal / </a:t>
            </a:r>
            <a:r>
              <a:rPr kumimoji="1" lang="en-US" altLang="ja-JP" dirty="0" err="1" smtClean="0"/>
              <a:t>mol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64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783503"/>
              </p:ext>
            </p:extLst>
          </p:nvPr>
        </p:nvGraphicFramePr>
        <p:xfrm>
          <a:off x="268630" y="180000"/>
          <a:ext cx="8504784" cy="647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2913826"/>
            <a:ext cx="461665" cy="10051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ja-JP" dirty="0"/>
              <a:t>k</a:t>
            </a:r>
            <a:r>
              <a:rPr kumimoji="1" lang="en-US" altLang="ja-JP" dirty="0" smtClean="0"/>
              <a:t>cal / </a:t>
            </a:r>
            <a:r>
              <a:rPr kumimoji="1" lang="en-US" altLang="ja-JP" dirty="0" err="1" smtClean="0"/>
              <a:t>mol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862757"/>
              </p:ext>
            </p:extLst>
          </p:nvPr>
        </p:nvGraphicFramePr>
        <p:xfrm>
          <a:off x="270000" y="179999"/>
          <a:ext cx="8503200" cy="46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368860" y="5132173"/>
            <a:ext cx="830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急</a:t>
            </a:r>
            <a:r>
              <a:rPr lang="ja-JP" altLang="en-US" dirty="0" smtClean="0"/>
              <a:t>に大きな確率をとる→予測値の分散が大きい、離れた候補が選択されている？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014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84885" y="617841"/>
            <a:ext cx="4955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/>
              <a:t>今後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endParaRPr kumimoji="1"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データ</a:t>
            </a:r>
            <a:r>
              <a:rPr lang="ja-JP" altLang="en-US" dirty="0"/>
              <a:t>間</a:t>
            </a:r>
            <a:r>
              <a:rPr lang="ja-JP" altLang="en-US" dirty="0" smtClean="0"/>
              <a:t>の距離に基づき、探索ルートを調べる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良い値をとる候補に特徴的な性質を抽出する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8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</TotalTime>
  <Words>122</Words>
  <Application>Microsoft Office PowerPoint</Application>
  <PresentationFormat>画面に合わせる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Hiragino Kaku Gothic Pro W6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uratani</dc:creator>
  <cp:lastModifiedBy>uratani</cp:lastModifiedBy>
  <cp:revision>81</cp:revision>
  <dcterms:created xsi:type="dcterms:W3CDTF">2016-04-26T08:21:15Z</dcterms:created>
  <dcterms:modified xsi:type="dcterms:W3CDTF">2016-06-22T03:07:56Z</dcterms:modified>
</cp:coreProperties>
</file>