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ratani\Dropbox\lec\sekkeitokuron\20160630\sui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ratani\Dropbox\lec\sekkeitokuron\20160630\pro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v>ユークリッド距離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sequence!$B$2:$B$100</c:f>
              <c:numCache>
                <c:formatCode>General</c:formatCode>
                <c:ptCount val="99"/>
                <c:pt idx="0">
                  <c:v>1.233717</c:v>
                </c:pt>
                <c:pt idx="1">
                  <c:v>1.0468949999999999</c:v>
                </c:pt>
                <c:pt idx="2">
                  <c:v>5.5625280000000004</c:v>
                </c:pt>
                <c:pt idx="3">
                  <c:v>0.31888300000000003</c:v>
                </c:pt>
                <c:pt idx="4">
                  <c:v>5.6225849999999999</c:v>
                </c:pt>
                <c:pt idx="5">
                  <c:v>5.7271830000000001</c:v>
                </c:pt>
                <c:pt idx="6">
                  <c:v>6.6804949999999996</c:v>
                </c:pt>
                <c:pt idx="7">
                  <c:v>4.0787420000000001</c:v>
                </c:pt>
                <c:pt idx="8">
                  <c:v>6.479781</c:v>
                </c:pt>
                <c:pt idx="9">
                  <c:v>0.85363699999999998</c:v>
                </c:pt>
                <c:pt idx="10">
                  <c:v>0.80575600000000003</c:v>
                </c:pt>
                <c:pt idx="11">
                  <c:v>6.9250559999999997</c:v>
                </c:pt>
                <c:pt idx="12">
                  <c:v>1.2653490000000001</c:v>
                </c:pt>
                <c:pt idx="13">
                  <c:v>1.128938</c:v>
                </c:pt>
                <c:pt idx="14">
                  <c:v>0.60632799999999998</c:v>
                </c:pt>
                <c:pt idx="15">
                  <c:v>0.67030400000000001</c:v>
                </c:pt>
                <c:pt idx="16">
                  <c:v>0.89158099999999996</c:v>
                </c:pt>
                <c:pt idx="17">
                  <c:v>0.81077500000000002</c:v>
                </c:pt>
                <c:pt idx="18">
                  <c:v>1.2590429999999999</c:v>
                </c:pt>
                <c:pt idx="19">
                  <c:v>0.49452499999999999</c:v>
                </c:pt>
                <c:pt idx="20">
                  <c:v>0.79446799999999995</c:v>
                </c:pt>
                <c:pt idx="21">
                  <c:v>0.80362199999999995</c:v>
                </c:pt>
                <c:pt idx="22">
                  <c:v>1.2311939999999999</c:v>
                </c:pt>
                <c:pt idx="23">
                  <c:v>0.91862699999999997</c:v>
                </c:pt>
                <c:pt idx="24">
                  <c:v>0.71787400000000001</c:v>
                </c:pt>
                <c:pt idx="25">
                  <c:v>1.515212</c:v>
                </c:pt>
                <c:pt idx="26">
                  <c:v>5.5634079999999999</c:v>
                </c:pt>
                <c:pt idx="27">
                  <c:v>3.7919900000000002</c:v>
                </c:pt>
                <c:pt idx="28">
                  <c:v>6.4552240000000003</c:v>
                </c:pt>
                <c:pt idx="29">
                  <c:v>9.4454799999999999</c:v>
                </c:pt>
                <c:pt idx="30">
                  <c:v>8.6199729999999999</c:v>
                </c:pt>
                <c:pt idx="31">
                  <c:v>0.82402500000000001</c:v>
                </c:pt>
                <c:pt idx="32">
                  <c:v>1.3162100000000001</c:v>
                </c:pt>
                <c:pt idx="33">
                  <c:v>0.88800500000000004</c:v>
                </c:pt>
                <c:pt idx="34">
                  <c:v>4.8773549999999997</c:v>
                </c:pt>
                <c:pt idx="35">
                  <c:v>4.6916010000000004</c:v>
                </c:pt>
                <c:pt idx="36">
                  <c:v>1.7652410000000001</c:v>
                </c:pt>
                <c:pt idx="37">
                  <c:v>0.94585300000000005</c:v>
                </c:pt>
                <c:pt idx="38">
                  <c:v>0.49452499999999999</c:v>
                </c:pt>
                <c:pt idx="39">
                  <c:v>1.108225</c:v>
                </c:pt>
                <c:pt idx="40">
                  <c:v>5.1269239999999998</c:v>
                </c:pt>
                <c:pt idx="41">
                  <c:v>0.79350200000000004</c:v>
                </c:pt>
                <c:pt idx="42">
                  <c:v>1.074363</c:v>
                </c:pt>
                <c:pt idx="43">
                  <c:v>0.70676499999999998</c:v>
                </c:pt>
                <c:pt idx="44">
                  <c:v>1.0527329999999999</c:v>
                </c:pt>
                <c:pt idx="45">
                  <c:v>1.145346</c:v>
                </c:pt>
                <c:pt idx="46">
                  <c:v>2.0136280000000002</c:v>
                </c:pt>
                <c:pt idx="47">
                  <c:v>1.1008119999999999</c:v>
                </c:pt>
                <c:pt idx="48">
                  <c:v>0.964889</c:v>
                </c:pt>
                <c:pt idx="49">
                  <c:v>2.0372180000000002</c:v>
                </c:pt>
                <c:pt idx="50">
                  <c:v>1.1202179999999999</c:v>
                </c:pt>
                <c:pt idx="51">
                  <c:v>0.97612500000000002</c:v>
                </c:pt>
                <c:pt idx="52">
                  <c:v>1.0456810000000001</c:v>
                </c:pt>
                <c:pt idx="53">
                  <c:v>2.0409999999999999</c:v>
                </c:pt>
                <c:pt idx="54">
                  <c:v>1.086352</c:v>
                </c:pt>
                <c:pt idx="55">
                  <c:v>1.8140620000000001</c:v>
                </c:pt>
                <c:pt idx="56">
                  <c:v>2.2624080000000002</c:v>
                </c:pt>
                <c:pt idx="57">
                  <c:v>1.0175350000000001</c:v>
                </c:pt>
                <c:pt idx="58">
                  <c:v>1.8376680000000001</c:v>
                </c:pt>
                <c:pt idx="59">
                  <c:v>2.9316559999999998</c:v>
                </c:pt>
                <c:pt idx="60">
                  <c:v>0.64893599999999996</c:v>
                </c:pt>
                <c:pt idx="61">
                  <c:v>1.16248</c:v>
                </c:pt>
                <c:pt idx="62">
                  <c:v>1.0417989999999999</c:v>
                </c:pt>
                <c:pt idx="63">
                  <c:v>1.2855160000000001</c:v>
                </c:pt>
                <c:pt idx="64">
                  <c:v>2.4115859999999998</c:v>
                </c:pt>
                <c:pt idx="65">
                  <c:v>1.2567360000000001</c:v>
                </c:pt>
                <c:pt idx="66">
                  <c:v>1.206693</c:v>
                </c:pt>
                <c:pt idx="67">
                  <c:v>1.6436299999999999</c:v>
                </c:pt>
                <c:pt idx="68">
                  <c:v>2.6526100000000001</c:v>
                </c:pt>
                <c:pt idx="69">
                  <c:v>0.98529500000000003</c:v>
                </c:pt>
                <c:pt idx="70">
                  <c:v>1.823696</c:v>
                </c:pt>
                <c:pt idx="71">
                  <c:v>4.3486089999999997</c:v>
                </c:pt>
                <c:pt idx="72">
                  <c:v>4.2930279999999996</c:v>
                </c:pt>
                <c:pt idx="73">
                  <c:v>1.256737</c:v>
                </c:pt>
                <c:pt idx="74">
                  <c:v>0.90396500000000002</c:v>
                </c:pt>
                <c:pt idx="75">
                  <c:v>1.6816819999999999</c:v>
                </c:pt>
                <c:pt idx="76">
                  <c:v>0.84612200000000004</c:v>
                </c:pt>
                <c:pt idx="77">
                  <c:v>1.5390760000000001</c:v>
                </c:pt>
                <c:pt idx="78">
                  <c:v>0.97987000000000002</c:v>
                </c:pt>
                <c:pt idx="79">
                  <c:v>1.2220310000000001</c:v>
                </c:pt>
                <c:pt idx="80">
                  <c:v>1.610889</c:v>
                </c:pt>
                <c:pt idx="81">
                  <c:v>3.73997</c:v>
                </c:pt>
                <c:pt idx="82">
                  <c:v>1.7115530000000001</c:v>
                </c:pt>
                <c:pt idx="83">
                  <c:v>2.8632200000000001</c:v>
                </c:pt>
                <c:pt idx="84">
                  <c:v>1.752324</c:v>
                </c:pt>
                <c:pt idx="85">
                  <c:v>8.2231579999999997</c:v>
                </c:pt>
                <c:pt idx="86">
                  <c:v>7.3744139999999998</c:v>
                </c:pt>
                <c:pt idx="87">
                  <c:v>2.6014689999999998</c:v>
                </c:pt>
                <c:pt idx="88">
                  <c:v>0.88487000000000005</c:v>
                </c:pt>
                <c:pt idx="89">
                  <c:v>1.295418</c:v>
                </c:pt>
                <c:pt idx="90">
                  <c:v>1.2251860000000001</c:v>
                </c:pt>
                <c:pt idx="91">
                  <c:v>2.6384650000000001</c:v>
                </c:pt>
                <c:pt idx="92">
                  <c:v>1.4791620000000001</c:v>
                </c:pt>
                <c:pt idx="93">
                  <c:v>1.648047</c:v>
                </c:pt>
                <c:pt idx="94">
                  <c:v>2.1124930000000002</c:v>
                </c:pt>
                <c:pt idx="95">
                  <c:v>1.1719440000000001</c:v>
                </c:pt>
                <c:pt idx="96">
                  <c:v>1.56507</c:v>
                </c:pt>
                <c:pt idx="97">
                  <c:v>5.628228</c:v>
                </c:pt>
                <c:pt idx="98">
                  <c:v>1.157807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9352472"/>
        <c:axId val="469348160"/>
      </c:lineChart>
      <c:lineChart>
        <c:grouping val="standard"/>
        <c:varyColors val="0"/>
        <c:ser>
          <c:idx val="0"/>
          <c:order val="0"/>
          <c:tx>
            <c:v>結合親和性（実測）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sequence!$A$2:$A$100</c:f>
              <c:numCache>
                <c:formatCode>General</c:formatCode>
                <c:ptCount val="99"/>
                <c:pt idx="0">
                  <c:v>-8.3001570000000005</c:v>
                </c:pt>
                <c:pt idx="1">
                  <c:v>-8.9004580000000004</c:v>
                </c:pt>
                <c:pt idx="2">
                  <c:v>-9.8997550000000007</c:v>
                </c:pt>
                <c:pt idx="3">
                  <c:v>-9.4002239999999997</c:v>
                </c:pt>
                <c:pt idx="4">
                  <c:v>-9.0999649999999992</c:v>
                </c:pt>
                <c:pt idx="5">
                  <c:v>-9.4998909999999999</c:v>
                </c:pt>
                <c:pt idx="6">
                  <c:v>-9.1996900000000004</c:v>
                </c:pt>
                <c:pt idx="7">
                  <c:v>-8.1997800000000005</c:v>
                </c:pt>
                <c:pt idx="8">
                  <c:v>-9.3002179999999992</c:v>
                </c:pt>
                <c:pt idx="9">
                  <c:v>-9.3999880000000005</c:v>
                </c:pt>
                <c:pt idx="10">
                  <c:v>-9.1004529999999999</c:v>
                </c:pt>
                <c:pt idx="11">
                  <c:v>-7.2998149999999997</c:v>
                </c:pt>
                <c:pt idx="12">
                  <c:v>-7.4999349999999998</c:v>
                </c:pt>
                <c:pt idx="13">
                  <c:v>-10.200397000000001</c:v>
                </c:pt>
                <c:pt idx="14">
                  <c:v>-10.199589</c:v>
                </c:pt>
                <c:pt idx="15">
                  <c:v>-10.099861000000001</c:v>
                </c:pt>
                <c:pt idx="16">
                  <c:v>-10.699515999999999</c:v>
                </c:pt>
                <c:pt idx="17">
                  <c:v>-7.1999930000000001</c:v>
                </c:pt>
                <c:pt idx="18">
                  <c:v>-10.899724000000001</c:v>
                </c:pt>
                <c:pt idx="19">
                  <c:v>-11.000305000000001</c:v>
                </c:pt>
                <c:pt idx="20">
                  <c:v>-9.9995080000000005</c:v>
                </c:pt>
                <c:pt idx="21">
                  <c:v>-8.3000539999999994</c:v>
                </c:pt>
                <c:pt idx="22">
                  <c:v>-11.200182</c:v>
                </c:pt>
                <c:pt idx="23">
                  <c:v>-9.0003489999999999</c:v>
                </c:pt>
                <c:pt idx="24">
                  <c:v>-10.200348</c:v>
                </c:pt>
                <c:pt idx="25">
                  <c:v>-7.8001170000000002</c:v>
                </c:pt>
                <c:pt idx="26">
                  <c:v>-9.9004019999999997</c:v>
                </c:pt>
                <c:pt idx="27">
                  <c:v>-10.199942</c:v>
                </c:pt>
                <c:pt idx="28">
                  <c:v>-6.199624</c:v>
                </c:pt>
                <c:pt idx="29">
                  <c:v>-8.500451</c:v>
                </c:pt>
                <c:pt idx="30">
                  <c:v>-9.0000990000000005</c:v>
                </c:pt>
                <c:pt idx="31">
                  <c:v>-8.000254</c:v>
                </c:pt>
                <c:pt idx="32">
                  <c:v>-10.300462</c:v>
                </c:pt>
                <c:pt idx="33">
                  <c:v>-9.0001809999999995</c:v>
                </c:pt>
                <c:pt idx="34">
                  <c:v>-7.6003509999999999</c:v>
                </c:pt>
                <c:pt idx="35">
                  <c:v>-5.5004629999999999</c:v>
                </c:pt>
                <c:pt idx="36">
                  <c:v>-10.199553999999999</c:v>
                </c:pt>
                <c:pt idx="37">
                  <c:v>-10.20021</c:v>
                </c:pt>
                <c:pt idx="38">
                  <c:v>-10.499858</c:v>
                </c:pt>
                <c:pt idx="39">
                  <c:v>-10.800191</c:v>
                </c:pt>
                <c:pt idx="40">
                  <c:v>-9.6996160000000007</c:v>
                </c:pt>
                <c:pt idx="41">
                  <c:v>-9.3000129999999999</c:v>
                </c:pt>
                <c:pt idx="42">
                  <c:v>-10.900335999999999</c:v>
                </c:pt>
                <c:pt idx="43">
                  <c:v>-9.6998309999999996</c:v>
                </c:pt>
                <c:pt idx="44">
                  <c:v>-10.800443</c:v>
                </c:pt>
                <c:pt idx="45">
                  <c:v>-9.5999510000000008</c:v>
                </c:pt>
                <c:pt idx="46">
                  <c:v>-8.7000930000000007</c:v>
                </c:pt>
                <c:pt idx="47">
                  <c:v>-9.5000029999999995</c:v>
                </c:pt>
                <c:pt idx="48">
                  <c:v>-8.4998860000000001</c:v>
                </c:pt>
                <c:pt idx="49">
                  <c:v>-10.199583000000001</c:v>
                </c:pt>
                <c:pt idx="50">
                  <c:v>-9.9998439999999995</c:v>
                </c:pt>
                <c:pt idx="51">
                  <c:v>-10.899585999999999</c:v>
                </c:pt>
                <c:pt idx="52">
                  <c:v>-7.7999270000000003</c:v>
                </c:pt>
                <c:pt idx="53">
                  <c:v>-11.699604000000001</c:v>
                </c:pt>
                <c:pt idx="54">
                  <c:v>-9.7001349999999995</c:v>
                </c:pt>
                <c:pt idx="55">
                  <c:v>-9.3003099999999996</c:v>
                </c:pt>
                <c:pt idx="56">
                  <c:v>-9.9999950000000002</c:v>
                </c:pt>
                <c:pt idx="57">
                  <c:v>-9.6001580000000004</c:v>
                </c:pt>
                <c:pt idx="58">
                  <c:v>-10.200111</c:v>
                </c:pt>
                <c:pt idx="59">
                  <c:v>-11.199672</c:v>
                </c:pt>
                <c:pt idx="60">
                  <c:v>-9.7003579999999996</c:v>
                </c:pt>
                <c:pt idx="61">
                  <c:v>-9.1995339999999999</c:v>
                </c:pt>
                <c:pt idx="62">
                  <c:v>-10.699928</c:v>
                </c:pt>
                <c:pt idx="63">
                  <c:v>-10.400041999999999</c:v>
                </c:pt>
                <c:pt idx="64">
                  <c:v>-9.6995199999999997</c:v>
                </c:pt>
                <c:pt idx="65">
                  <c:v>-9.4995989999999999</c:v>
                </c:pt>
                <c:pt idx="66">
                  <c:v>-9.5004650000000002</c:v>
                </c:pt>
                <c:pt idx="67">
                  <c:v>-9.5997249999999994</c:v>
                </c:pt>
                <c:pt idx="68">
                  <c:v>-11.499722999999999</c:v>
                </c:pt>
                <c:pt idx="69">
                  <c:v>-9.8999649999999999</c:v>
                </c:pt>
                <c:pt idx="70">
                  <c:v>-8.8996940000000002</c:v>
                </c:pt>
                <c:pt idx="71">
                  <c:v>-9.0997149999999998</c:v>
                </c:pt>
                <c:pt idx="72">
                  <c:v>-9.9999300000000009</c:v>
                </c:pt>
                <c:pt idx="73">
                  <c:v>-10.799773999999999</c:v>
                </c:pt>
                <c:pt idx="74">
                  <c:v>-10.100243000000001</c:v>
                </c:pt>
                <c:pt idx="75">
                  <c:v>-10.300219999999999</c:v>
                </c:pt>
                <c:pt idx="76">
                  <c:v>-8.8004219999999993</c:v>
                </c:pt>
                <c:pt idx="77">
                  <c:v>-9.2997730000000001</c:v>
                </c:pt>
                <c:pt idx="78">
                  <c:v>-10.099708</c:v>
                </c:pt>
                <c:pt idx="79">
                  <c:v>-8.1001700000000003</c:v>
                </c:pt>
                <c:pt idx="80">
                  <c:v>-9.2000130000000002</c:v>
                </c:pt>
                <c:pt idx="81">
                  <c:v>-11.100479999999999</c:v>
                </c:pt>
                <c:pt idx="82">
                  <c:v>-9.6999429999999993</c:v>
                </c:pt>
                <c:pt idx="83">
                  <c:v>-9.2000689999999992</c:v>
                </c:pt>
                <c:pt idx="84">
                  <c:v>-9.3994999999999997</c:v>
                </c:pt>
                <c:pt idx="85">
                  <c:v>-8.4</c:v>
                </c:pt>
                <c:pt idx="86">
                  <c:v>-7.3995519999999999</c:v>
                </c:pt>
                <c:pt idx="87">
                  <c:v>-10.500279000000001</c:v>
                </c:pt>
                <c:pt idx="88">
                  <c:v>-9.9996489999999998</c:v>
                </c:pt>
                <c:pt idx="89">
                  <c:v>-8.899737</c:v>
                </c:pt>
                <c:pt idx="90">
                  <c:v>-9.1002430000000007</c:v>
                </c:pt>
                <c:pt idx="91">
                  <c:v>-9.300179</c:v>
                </c:pt>
                <c:pt idx="92">
                  <c:v>-8.8001930000000002</c:v>
                </c:pt>
                <c:pt idx="93">
                  <c:v>-9.3002509999999994</c:v>
                </c:pt>
                <c:pt idx="94">
                  <c:v>-9.6002569999999992</c:v>
                </c:pt>
                <c:pt idx="95">
                  <c:v>-8.799531</c:v>
                </c:pt>
                <c:pt idx="96">
                  <c:v>-9.6004939999999994</c:v>
                </c:pt>
                <c:pt idx="97">
                  <c:v>-10.399699999999999</c:v>
                </c:pt>
                <c:pt idx="98">
                  <c:v>-9.5999130000000008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9357960"/>
        <c:axId val="469359136"/>
      </c:lineChart>
      <c:catAx>
        <c:axId val="4693524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9348160"/>
        <c:crosses val="autoZero"/>
        <c:auto val="1"/>
        <c:lblAlgn val="ctr"/>
        <c:lblOffset val="100"/>
        <c:tickLblSkip val="10"/>
        <c:noMultiLvlLbl val="0"/>
      </c:catAx>
      <c:valAx>
        <c:axId val="469348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9352472"/>
        <c:crosses val="autoZero"/>
        <c:crossBetween val="between"/>
      </c:valAx>
      <c:valAx>
        <c:axId val="4693591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9357960"/>
        <c:crosses val="max"/>
        <c:crossBetween val="between"/>
      </c:valAx>
      <c:catAx>
        <c:axId val="469357960"/>
        <c:scaling>
          <c:orientation val="minMax"/>
        </c:scaling>
        <c:delete val="1"/>
        <c:axPos val="b"/>
        <c:majorTickMark val="out"/>
        <c:minorTickMark val="none"/>
        <c:tickLblPos val="nextTo"/>
        <c:crossAx val="469359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624816953554554E-2"/>
          <c:y val="5.0925925925925923E-2"/>
          <c:w val="0.91627143370264974"/>
          <c:h val="0.80588916002532129"/>
        </c:manualLayout>
      </c:layout>
      <c:lineChart>
        <c:grouping val="standard"/>
        <c:varyColors val="0"/>
        <c:ser>
          <c:idx val="1"/>
          <c:order val="1"/>
          <c:tx>
            <c:v>ユークリッド距離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prob!$B$2:$B$100</c:f>
              <c:numCache>
                <c:formatCode>General</c:formatCode>
                <c:ptCount val="99"/>
                <c:pt idx="0">
                  <c:v>1.233717</c:v>
                </c:pt>
                <c:pt idx="1">
                  <c:v>1.0468949999999999</c:v>
                </c:pt>
                <c:pt idx="2">
                  <c:v>5.5625280000000004</c:v>
                </c:pt>
                <c:pt idx="3">
                  <c:v>0.31888300000000003</c:v>
                </c:pt>
                <c:pt idx="4">
                  <c:v>5.6225849999999999</c:v>
                </c:pt>
                <c:pt idx="5">
                  <c:v>5.7271830000000001</c:v>
                </c:pt>
                <c:pt idx="6">
                  <c:v>6.6804949999999996</c:v>
                </c:pt>
                <c:pt idx="7">
                  <c:v>4.0787420000000001</c:v>
                </c:pt>
                <c:pt idx="8">
                  <c:v>6.479781</c:v>
                </c:pt>
                <c:pt idx="9">
                  <c:v>0.85363699999999998</c:v>
                </c:pt>
                <c:pt idx="10">
                  <c:v>0.80575600000000003</c:v>
                </c:pt>
                <c:pt idx="11">
                  <c:v>6.9250559999999997</c:v>
                </c:pt>
                <c:pt idx="12">
                  <c:v>1.2653490000000001</c:v>
                </c:pt>
                <c:pt idx="13">
                  <c:v>1.128938</c:v>
                </c:pt>
                <c:pt idx="14">
                  <c:v>0.60632799999999998</c:v>
                </c:pt>
                <c:pt idx="15">
                  <c:v>0.67030400000000001</c:v>
                </c:pt>
                <c:pt idx="16">
                  <c:v>0.89158099999999996</c:v>
                </c:pt>
                <c:pt idx="17">
                  <c:v>0.81077500000000002</c:v>
                </c:pt>
                <c:pt idx="18">
                  <c:v>1.2590429999999999</c:v>
                </c:pt>
                <c:pt idx="19">
                  <c:v>0.49452499999999999</c:v>
                </c:pt>
                <c:pt idx="20">
                  <c:v>0.79446799999999995</c:v>
                </c:pt>
                <c:pt idx="21">
                  <c:v>0.80362199999999995</c:v>
                </c:pt>
                <c:pt idx="22">
                  <c:v>1.2311939999999999</c:v>
                </c:pt>
                <c:pt idx="23">
                  <c:v>0.91862699999999997</c:v>
                </c:pt>
                <c:pt idx="24">
                  <c:v>0.71787400000000001</c:v>
                </c:pt>
                <c:pt idx="25">
                  <c:v>1.515212</c:v>
                </c:pt>
                <c:pt idx="26">
                  <c:v>5.5634079999999999</c:v>
                </c:pt>
                <c:pt idx="27">
                  <c:v>3.7919900000000002</c:v>
                </c:pt>
                <c:pt idx="28">
                  <c:v>6.4552240000000003</c:v>
                </c:pt>
                <c:pt idx="29">
                  <c:v>9.4454799999999999</c:v>
                </c:pt>
                <c:pt idx="30">
                  <c:v>8.6199729999999999</c:v>
                </c:pt>
                <c:pt idx="31">
                  <c:v>0.82402500000000001</c:v>
                </c:pt>
                <c:pt idx="32">
                  <c:v>1.3162100000000001</c:v>
                </c:pt>
                <c:pt idx="33">
                  <c:v>0.88800500000000004</c:v>
                </c:pt>
                <c:pt idx="34">
                  <c:v>4.8773549999999997</c:v>
                </c:pt>
                <c:pt idx="35">
                  <c:v>4.6916010000000004</c:v>
                </c:pt>
                <c:pt idx="36">
                  <c:v>1.7652410000000001</c:v>
                </c:pt>
                <c:pt idx="37">
                  <c:v>0.94585300000000005</c:v>
                </c:pt>
                <c:pt idx="38">
                  <c:v>0.49452499999999999</c:v>
                </c:pt>
                <c:pt idx="39">
                  <c:v>1.108225</c:v>
                </c:pt>
                <c:pt idx="40">
                  <c:v>5.1269239999999998</c:v>
                </c:pt>
                <c:pt idx="41">
                  <c:v>0.79350200000000004</c:v>
                </c:pt>
                <c:pt idx="42">
                  <c:v>1.074363</c:v>
                </c:pt>
                <c:pt idx="43">
                  <c:v>0.70676499999999998</c:v>
                </c:pt>
                <c:pt idx="44">
                  <c:v>1.0527329999999999</c:v>
                </c:pt>
                <c:pt idx="45">
                  <c:v>1.145346</c:v>
                </c:pt>
                <c:pt idx="46">
                  <c:v>2.0136280000000002</c:v>
                </c:pt>
                <c:pt idx="47">
                  <c:v>1.1008119999999999</c:v>
                </c:pt>
                <c:pt idx="48">
                  <c:v>0.964889</c:v>
                </c:pt>
                <c:pt idx="49">
                  <c:v>2.0372180000000002</c:v>
                </c:pt>
                <c:pt idx="50">
                  <c:v>1.1202179999999999</c:v>
                </c:pt>
                <c:pt idx="51">
                  <c:v>0.97612500000000002</c:v>
                </c:pt>
                <c:pt idx="52">
                  <c:v>1.0456810000000001</c:v>
                </c:pt>
                <c:pt idx="53">
                  <c:v>2.0409999999999999</c:v>
                </c:pt>
                <c:pt idx="54">
                  <c:v>1.086352</c:v>
                </c:pt>
                <c:pt idx="55">
                  <c:v>1.8140620000000001</c:v>
                </c:pt>
                <c:pt idx="56">
                  <c:v>2.2624080000000002</c:v>
                </c:pt>
                <c:pt idx="57">
                  <c:v>1.0175350000000001</c:v>
                </c:pt>
                <c:pt idx="58">
                  <c:v>1.8376680000000001</c:v>
                </c:pt>
                <c:pt idx="59">
                  <c:v>2.9316559999999998</c:v>
                </c:pt>
                <c:pt idx="60">
                  <c:v>0.64893599999999996</c:v>
                </c:pt>
                <c:pt idx="61">
                  <c:v>1.16248</c:v>
                </c:pt>
                <c:pt idx="62">
                  <c:v>1.0417989999999999</c:v>
                </c:pt>
                <c:pt idx="63">
                  <c:v>1.2855160000000001</c:v>
                </c:pt>
                <c:pt idx="64">
                  <c:v>2.4115859999999998</c:v>
                </c:pt>
                <c:pt idx="65">
                  <c:v>1.2567360000000001</c:v>
                </c:pt>
                <c:pt idx="66">
                  <c:v>1.206693</c:v>
                </c:pt>
                <c:pt idx="67">
                  <c:v>1.6436299999999999</c:v>
                </c:pt>
                <c:pt idx="68">
                  <c:v>2.6526100000000001</c:v>
                </c:pt>
                <c:pt idx="69">
                  <c:v>0.98529500000000003</c:v>
                </c:pt>
                <c:pt idx="70">
                  <c:v>1.823696</c:v>
                </c:pt>
                <c:pt idx="71">
                  <c:v>4.3486089999999997</c:v>
                </c:pt>
                <c:pt idx="72">
                  <c:v>4.2930279999999996</c:v>
                </c:pt>
                <c:pt idx="73">
                  <c:v>1.256737</c:v>
                </c:pt>
                <c:pt idx="74">
                  <c:v>0.90396500000000002</c:v>
                </c:pt>
                <c:pt idx="75">
                  <c:v>1.6816819999999999</c:v>
                </c:pt>
                <c:pt idx="76">
                  <c:v>0.84612200000000004</c:v>
                </c:pt>
                <c:pt idx="77">
                  <c:v>1.5390760000000001</c:v>
                </c:pt>
                <c:pt idx="78">
                  <c:v>0.97987000000000002</c:v>
                </c:pt>
                <c:pt idx="79">
                  <c:v>1.2220310000000001</c:v>
                </c:pt>
                <c:pt idx="80">
                  <c:v>1.610889</c:v>
                </c:pt>
                <c:pt idx="81">
                  <c:v>3.73997</c:v>
                </c:pt>
                <c:pt idx="82">
                  <c:v>1.7115530000000001</c:v>
                </c:pt>
                <c:pt idx="83">
                  <c:v>2.8632200000000001</c:v>
                </c:pt>
                <c:pt idx="84">
                  <c:v>1.752324</c:v>
                </c:pt>
                <c:pt idx="85">
                  <c:v>8.2231579999999997</c:v>
                </c:pt>
                <c:pt idx="86">
                  <c:v>7.3744139999999998</c:v>
                </c:pt>
                <c:pt idx="87">
                  <c:v>2.6014689999999998</c:v>
                </c:pt>
                <c:pt idx="88">
                  <c:v>0.88487000000000005</c:v>
                </c:pt>
                <c:pt idx="89">
                  <c:v>1.295418</c:v>
                </c:pt>
                <c:pt idx="90">
                  <c:v>1.2251860000000001</c:v>
                </c:pt>
                <c:pt idx="91">
                  <c:v>2.6384650000000001</c:v>
                </c:pt>
                <c:pt idx="92">
                  <c:v>1.4791620000000001</c:v>
                </c:pt>
                <c:pt idx="93">
                  <c:v>1.648047</c:v>
                </c:pt>
                <c:pt idx="94">
                  <c:v>2.1124930000000002</c:v>
                </c:pt>
                <c:pt idx="95">
                  <c:v>1.1719440000000001</c:v>
                </c:pt>
                <c:pt idx="96">
                  <c:v>1.56507</c:v>
                </c:pt>
                <c:pt idx="97">
                  <c:v>5.628228</c:v>
                </c:pt>
                <c:pt idx="98">
                  <c:v>1.157807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E9E-4C68-B610-3E5784380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9377952"/>
        <c:axId val="469375208"/>
      </c:lineChart>
      <c:lineChart>
        <c:grouping val="standard"/>
        <c:varyColors val="0"/>
        <c:ser>
          <c:idx val="0"/>
          <c:order val="0"/>
          <c:tx>
            <c:v>目的達成確率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B050"/>
                </a:solidFill>
              </a:ln>
              <a:effectLst/>
            </c:spPr>
          </c:marker>
          <c:val>
            <c:numRef>
              <c:f>prob!$A$2:$A$100</c:f>
              <c:numCache>
                <c:formatCode>General</c:formatCode>
                <c:ptCount val="99"/>
                <c:pt idx="0">
                  <c:v>8.8372999999999993E-2</c:v>
                </c:pt>
                <c:pt idx="1">
                  <c:v>0.133434</c:v>
                </c:pt>
                <c:pt idx="2">
                  <c:v>0.116518</c:v>
                </c:pt>
                <c:pt idx="3">
                  <c:v>5.9549999999999999E-2</c:v>
                </c:pt>
                <c:pt idx="4">
                  <c:v>4.3318000000000002E-2</c:v>
                </c:pt>
                <c:pt idx="5">
                  <c:v>4.4299999999999999E-2</c:v>
                </c:pt>
                <c:pt idx="6">
                  <c:v>1.2070000000000001E-2</c:v>
                </c:pt>
                <c:pt idx="7">
                  <c:v>5.9659999999999999E-3</c:v>
                </c:pt>
                <c:pt idx="8">
                  <c:v>6.1040000000000001E-3</c:v>
                </c:pt>
                <c:pt idx="9">
                  <c:v>4.548E-3</c:v>
                </c:pt>
                <c:pt idx="10">
                  <c:v>5.1739999999999998E-3</c:v>
                </c:pt>
                <c:pt idx="11">
                  <c:v>5.11E-3</c:v>
                </c:pt>
                <c:pt idx="12">
                  <c:v>4.7489999999999997E-3</c:v>
                </c:pt>
                <c:pt idx="13">
                  <c:v>4.8069999999999996E-3</c:v>
                </c:pt>
                <c:pt idx="14">
                  <c:v>3.8300000000000001E-3</c:v>
                </c:pt>
                <c:pt idx="15">
                  <c:v>8.8559999999999993E-3</c:v>
                </c:pt>
                <c:pt idx="16">
                  <c:v>8.2559999999999995E-3</c:v>
                </c:pt>
                <c:pt idx="17">
                  <c:v>8.6099999999999996E-3</c:v>
                </c:pt>
                <c:pt idx="18">
                  <c:v>1.2579E-2</c:v>
                </c:pt>
                <c:pt idx="19">
                  <c:v>7.0609999999999996E-3</c:v>
                </c:pt>
                <c:pt idx="20">
                  <c:v>5.7569000000000002E-2</c:v>
                </c:pt>
                <c:pt idx="21">
                  <c:v>1.3101E-2</c:v>
                </c:pt>
                <c:pt idx="22">
                  <c:v>1.8574E-2</c:v>
                </c:pt>
                <c:pt idx="23">
                  <c:v>8.2780000000000006E-3</c:v>
                </c:pt>
                <c:pt idx="24">
                  <c:v>3.8920000000000001E-3</c:v>
                </c:pt>
                <c:pt idx="25">
                  <c:v>2.9420000000000002E-3</c:v>
                </c:pt>
                <c:pt idx="26">
                  <c:v>2.5929999999999998E-3</c:v>
                </c:pt>
                <c:pt idx="27">
                  <c:v>2.3609999999999998E-3</c:v>
                </c:pt>
                <c:pt idx="28">
                  <c:v>2.1120000000000002E-3</c:v>
                </c:pt>
                <c:pt idx="29">
                  <c:v>2.0699999999999998E-3</c:v>
                </c:pt>
                <c:pt idx="30">
                  <c:v>2.0899999999999998E-3</c:v>
                </c:pt>
                <c:pt idx="31">
                  <c:v>2.0110000000000002E-3</c:v>
                </c:pt>
                <c:pt idx="32">
                  <c:v>2.3519999999999999E-3</c:v>
                </c:pt>
                <c:pt idx="33">
                  <c:v>2.323E-3</c:v>
                </c:pt>
                <c:pt idx="34">
                  <c:v>2.5769999999999999E-3</c:v>
                </c:pt>
                <c:pt idx="35">
                  <c:v>2.232E-3</c:v>
                </c:pt>
                <c:pt idx="36">
                  <c:v>2.0179999999999998E-3</c:v>
                </c:pt>
                <c:pt idx="37">
                  <c:v>1.8630000000000001E-3</c:v>
                </c:pt>
                <c:pt idx="38">
                  <c:v>2.6700000000000001E-3</c:v>
                </c:pt>
                <c:pt idx="39">
                  <c:v>9.7429999999999999E-3</c:v>
                </c:pt>
                <c:pt idx="40">
                  <c:v>3.1840000000000002E-3</c:v>
                </c:pt>
                <c:pt idx="41">
                  <c:v>2.5950000000000001E-3</c:v>
                </c:pt>
                <c:pt idx="42">
                  <c:v>5.1310000000000001E-3</c:v>
                </c:pt>
                <c:pt idx="43">
                  <c:v>5.1739999999999998E-3</c:v>
                </c:pt>
                <c:pt idx="44">
                  <c:v>1.7326000000000001E-2</c:v>
                </c:pt>
                <c:pt idx="45">
                  <c:v>1.0817E-2</c:v>
                </c:pt>
                <c:pt idx="46">
                  <c:v>1.1547E-2</c:v>
                </c:pt>
                <c:pt idx="47">
                  <c:v>5.4799999999999996E-3</c:v>
                </c:pt>
                <c:pt idx="48">
                  <c:v>4.6670000000000001E-3</c:v>
                </c:pt>
                <c:pt idx="49">
                  <c:v>6.3220000000000004E-3</c:v>
                </c:pt>
                <c:pt idx="50">
                  <c:v>4.6600000000000001E-3</c:v>
                </c:pt>
                <c:pt idx="51">
                  <c:v>5.2420000000000001E-3</c:v>
                </c:pt>
                <c:pt idx="52">
                  <c:v>1.0729000000000001E-2</c:v>
                </c:pt>
                <c:pt idx="53">
                  <c:v>9.5940000000000001E-3</c:v>
                </c:pt>
                <c:pt idx="54">
                  <c:v>5.9760000000000004E-3</c:v>
                </c:pt>
                <c:pt idx="55">
                  <c:v>4.1320000000000003E-3</c:v>
                </c:pt>
                <c:pt idx="56">
                  <c:v>3.2599999999999999E-3</c:v>
                </c:pt>
                <c:pt idx="57">
                  <c:v>2.2469999999999999E-3</c:v>
                </c:pt>
                <c:pt idx="58">
                  <c:v>4.4169999999999999E-3</c:v>
                </c:pt>
                <c:pt idx="59">
                  <c:v>2.751E-3</c:v>
                </c:pt>
                <c:pt idx="60">
                  <c:v>2.369E-3</c:v>
                </c:pt>
                <c:pt idx="61">
                  <c:v>2.9377E-2</c:v>
                </c:pt>
                <c:pt idx="62">
                  <c:v>1.0364E-2</c:v>
                </c:pt>
                <c:pt idx="63">
                  <c:v>4.9069999999999999E-3</c:v>
                </c:pt>
                <c:pt idx="64">
                  <c:v>3.7100000000000002E-3</c:v>
                </c:pt>
                <c:pt idx="65">
                  <c:v>3.1489999999999999E-3</c:v>
                </c:pt>
                <c:pt idx="66">
                  <c:v>4.1489999999999999E-3</c:v>
                </c:pt>
                <c:pt idx="67">
                  <c:v>4.5100000000000001E-3</c:v>
                </c:pt>
                <c:pt idx="68">
                  <c:v>3.9029999999999998E-3</c:v>
                </c:pt>
                <c:pt idx="69">
                  <c:v>3.4450000000000001E-3</c:v>
                </c:pt>
                <c:pt idx="70">
                  <c:v>1.3351E-2</c:v>
                </c:pt>
                <c:pt idx="71">
                  <c:v>5.3160000000000004E-3</c:v>
                </c:pt>
                <c:pt idx="72">
                  <c:v>3.5869999999999999E-3</c:v>
                </c:pt>
                <c:pt idx="73">
                  <c:v>3.3540000000000002E-3</c:v>
                </c:pt>
                <c:pt idx="74">
                  <c:v>4.9639999999999997E-3</c:v>
                </c:pt>
                <c:pt idx="75">
                  <c:v>1.6768000000000002E-2</c:v>
                </c:pt>
                <c:pt idx="76">
                  <c:v>1.0253999999999999E-2</c:v>
                </c:pt>
                <c:pt idx="77">
                  <c:v>1.2862999999999999E-2</c:v>
                </c:pt>
                <c:pt idx="78">
                  <c:v>1.1689E-2</c:v>
                </c:pt>
                <c:pt idx="79">
                  <c:v>5.195E-3</c:v>
                </c:pt>
                <c:pt idx="80">
                  <c:v>5.2890000000000003E-3</c:v>
                </c:pt>
                <c:pt idx="81">
                  <c:v>4.6210000000000001E-3</c:v>
                </c:pt>
                <c:pt idx="82">
                  <c:v>4.2989999999999999E-3</c:v>
                </c:pt>
                <c:pt idx="83">
                  <c:v>5.6880000000000003E-3</c:v>
                </c:pt>
                <c:pt idx="84">
                  <c:v>4.627E-3</c:v>
                </c:pt>
                <c:pt idx="85">
                  <c:v>4.1009999999999996E-3</c:v>
                </c:pt>
                <c:pt idx="86">
                  <c:v>3.9449999999999997E-3</c:v>
                </c:pt>
                <c:pt idx="87">
                  <c:v>3.8609999999999998E-3</c:v>
                </c:pt>
                <c:pt idx="88">
                  <c:v>3.2200000000000002E-3</c:v>
                </c:pt>
                <c:pt idx="89">
                  <c:v>1.0309E-2</c:v>
                </c:pt>
                <c:pt idx="90">
                  <c:v>7.0609999999999996E-3</c:v>
                </c:pt>
                <c:pt idx="91">
                  <c:v>4.3559999999999996E-3</c:v>
                </c:pt>
                <c:pt idx="92">
                  <c:v>3.258E-3</c:v>
                </c:pt>
                <c:pt idx="93">
                  <c:v>3.7200000000000002E-3</c:v>
                </c:pt>
                <c:pt idx="94">
                  <c:v>3.1640000000000001E-3</c:v>
                </c:pt>
                <c:pt idx="95">
                  <c:v>3.2009999999999999E-3</c:v>
                </c:pt>
                <c:pt idx="96">
                  <c:v>4.2160000000000001E-3</c:v>
                </c:pt>
                <c:pt idx="97">
                  <c:v>3.235E-3</c:v>
                </c:pt>
                <c:pt idx="98">
                  <c:v>2.9880000000000002E-3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E9E-4C68-B610-3E5784380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9376384"/>
        <c:axId val="469379912"/>
      </c:lineChart>
      <c:catAx>
        <c:axId val="469377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ステップ</a:t>
                </a:r>
              </a:p>
            </c:rich>
          </c:tx>
          <c:layout>
            <c:manualLayout>
              <c:xMode val="edge"/>
              <c:yMode val="edge"/>
              <c:x val="0.46257209957726625"/>
              <c:y val="0.905019462622967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9375208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469375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9377952"/>
        <c:crosses val="autoZero"/>
        <c:crossBetween val="between"/>
      </c:valAx>
      <c:valAx>
        <c:axId val="46937991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9376384"/>
        <c:crosses val="max"/>
        <c:crossBetween val="between"/>
      </c:valAx>
      <c:catAx>
        <c:axId val="469376384"/>
        <c:scaling>
          <c:orientation val="minMax"/>
        </c:scaling>
        <c:delete val="1"/>
        <c:axPos val="b"/>
        <c:majorTickMark val="out"/>
        <c:minorTickMark val="none"/>
        <c:tickLblPos val="nextTo"/>
        <c:crossAx val="4693799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7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89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6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8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05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8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5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44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70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AA30-12CF-4D76-9ACC-AA8D12107436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AA30-12CF-4D76-9ACC-AA8D12107436}" type="datetimeFigureOut">
              <a:rPr kumimoji="1" lang="ja-JP" altLang="en-US" smtClean="0"/>
              <a:t>2016/6/30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CCAA-5A87-4010-9FA9-216FFF22B9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5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 flipH="1">
            <a:off x="111619" y="74139"/>
            <a:ext cx="41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設計特論　</a:t>
            </a:r>
            <a:r>
              <a:rPr lang="en-US" altLang="ja-JP" dirty="0" smtClean="0"/>
              <a:t>2016/6/30</a:t>
            </a:r>
            <a:r>
              <a:rPr lang="ja-JP" altLang="en-US" dirty="0"/>
              <a:t>　浦谷浩輝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21106" y="818148"/>
            <a:ext cx="5830442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実行したこと</a:t>
            </a:r>
            <a:endParaRPr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選択された候補間のユークリッド距離を測定</a:t>
            </a:r>
            <a:endParaRPr lang="en-US" altLang="ja-JP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結合親和性の値、目的範囲達成確率との関係を調べた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 smtClean="0"/>
              <a:t>進行中の課題（実装作業中）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予測値</a:t>
            </a:r>
            <a:r>
              <a:rPr lang="en-US" altLang="ja-JP" dirty="0" smtClean="0"/>
              <a:t>-</a:t>
            </a:r>
            <a:r>
              <a:rPr lang="ja-JP" altLang="en-US" dirty="0" smtClean="0"/>
              <a:t>実測値の相関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/>
              <a:t>予測値分散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0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080736"/>
              </p:ext>
            </p:extLst>
          </p:nvPr>
        </p:nvGraphicFramePr>
        <p:xfrm>
          <a:off x="33337" y="347663"/>
          <a:ext cx="9077326" cy="6162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82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607137"/>
              </p:ext>
            </p:extLst>
          </p:nvPr>
        </p:nvGraphicFramePr>
        <p:xfrm>
          <a:off x="95750" y="157035"/>
          <a:ext cx="9048250" cy="6604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64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42</Words>
  <Application>Microsoft Office PowerPoint</Application>
  <PresentationFormat>画面に合わせる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uratani</dc:creator>
  <cp:lastModifiedBy>uratani</cp:lastModifiedBy>
  <cp:revision>90</cp:revision>
  <dcterms:created xsi:type="dcterms:W3CDTF">2016-04-26T08:21:15Z</dcterms:created>
  <dcterms:modified xsi:type="dcterms:W3CDTF">2016-06-30T05:43:11Z</dcterms:modified>
</cp:coreProperties>
</file>