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87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89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6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87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05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2016/5/11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87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2016/5/11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56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2016/5/11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44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2016/5/11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88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2016/5/11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70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2016/5/11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28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6AA30-12CF-4D76-9ACC-AA8D12107436}" type="datetimeFigureOut">
              <a:rPr kumimoji="1" lang="ja-JP" altLang="en-US" smtClean="0"/>
              <a:t>2016/5/11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55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 flipH="1">
            <a:off x="202237" y="172995"/>
            <a:ext cx="41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設計特論　</a:t>
            </a:r>
            <a:r>
              <a:rPr lang="en-US" altLang="ja-JP" dirty="0" smtClean="0"/>
              <a:t>2016/5/12</a:t>
            </a:r>
            <a:r>
              <a:rPr lang="ja-JP" altLang="en-US" dirty="0" smtClean="0"/>
              <a:t>　浦谷浩輝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73893" y="1050324"/>
            <a:ext cx="4116833" cy="875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ドッキングシミュレーション環境の構築</a:t>
            </a:r>
            <a:endParaRPr kumimoji="1" lang="en-US" altLang="ja-JP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/>
              <a:t>テスト</a:t>
            </a:r>
            <a:r>
              <a:rPr lang="ja-JP" altLang="en-US" dirty="0"/>
              <a:t>計算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05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 flipH="1">
            <a:off x="202237" y="172995"/>
            <a:ext cx="41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設計特論　</a:t>
            </a:r>
            <a:r>
              <a:rPr lang="en-US" altLang="ja-JP" dirty="0" smtClean="0"/>
              <a:t>2016/5/12</a:t>
            </a:r>
            <a:r>
              <a:rPr lang="ja-JP" altLang="en-US" dirty="0" smtClean="0"/>
              <a:t>　浦谷浩輝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97954" y="1457231"/>
            <a:ext cx="838242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タンパク</a:t>
            </a:r>
            <a:r>
              <a:rPr lang="ja-JP" altLang="en-US" dirty="0" smtClean="0"/>
              <a:t>：</a:t>
            </a:r>
            <a:r>
              <a:rPr lang="en-US" altLang="ja-JP" dirty="0" smtClean="0"/>
              <a:t>3RZE </a:t>
            </a:r>
            <a:r>
              <a:rPr lang="ja-JP" altLang="en-US" dirty="0" smtClean="0"/>
              <a:t>（ヒト　ヒスタミン</a:t>
            </a:r>
            <a:r>
              <a:rPr lang="en-US" altLang="ja-JP" dirty="0" smtClean="0"/>
              <a:t>H1</a:t>
            </a:r>
            <a:r>
              <a:rPr lang="ja-JP" altLang="en-US" dirty="0" smtClean="0"/>
              <a:t>受容体）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リガンド：花粉症用抗ヒスタミン薬（フェキソフェナジン・エピナスチン・カルビノキサミン）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52616" y="920145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テスト計算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108" y="1935097"/>
            <a:ext cx="5581138" cy="374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6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 flipH="1">
            <a:off x="202237" y="172995"/>
            <a:ext cx="41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設計特論　</a:t>
            </a:r>
            <a:r>
              <a:rPr lang="en-US" altLang="ja-JP" dirty="0" smtClean="0"/>
              <a:t>2016/5/12</a:t>
            </a:r>
            <a:r>
              <a:rPr lang="ja-JP" altLang="en-US" dirty="0" smtClean="0"/>
              <a:t>　浦谷浩輝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652036"/>
              </p:ext>
            </p:extLst>
          </p:nvPr>
        </p:nvGraphicFramePr>
        <p:xfrm>
          <a:off x="557445" y="1532238"/>
          <a:ext cx="8031480" cy="4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7870"/>
                <a:gridCol w="2007870"/>
                <a:gridCol w="2007870"/>
                <a:gridCol w="2007870"/>
              </a:tblGrid>
              <a:tr h="4448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リガンド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フェキソフェナジン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エピナスチン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カルビノキサミン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5874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構造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540271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Affinity </a:t>
                      </a:r>
                      <a:r>
                        <a:rPr kumimoji="1" lang="en-US" altLang="ja-JP" baseline="0" dirty="0" smtClean="0"/>
                        <a:t>(kcal / </a:t>
                      </a:r>
                      <a:r>
                        <a:rPr kumimoji="1" lang="en-US" altLang="ja-JP" baseline="0" dirty="0" err="1" smtClean="0"/>
                        <a:t>mol</a:t>
                      </a:r>
                      <a:r>
                        <a:rPr kumimoji="1" lang="en-US" altLang="ja-JP" baseline="0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-9.9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-5.4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-9.0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95504" y="3023976"/>
            <a:ext cx="3323047" cy="141210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46105" y="2970708"/>
            <a:ext cx="1890586" cy="144449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66202" y="2878534"/>
            <a:ext cx="2532649" cy="1628842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716692" y="918108"/>
            <a:ext cx="113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761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660</TotalTime>
  <Words>37</Words>
  <Application>Microsoft Office PowerPoint</Application>
  <PresentationFormat>画面に合わせる (4:3)</PresentationFormat>
  <Paragraphs>34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uratani</dc:creator>
  <cp:lastModifiedBy>uratani</cp:lastModifiedBy>
  <cp:revision>37</cp:revision>
  <dcterms:created xsi:type="dcterms:W3CDTF">2016-04-26T08:21:15Z</dcterms:created>
  <dcterms:modified xsi:type="dcterms:W3CDTF">2016-05-11T08:57:26Z</dcterms:modified>
</cp:coreProperties>
</file>