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log S </a:t>
            </a:r>
            <a:r>
              <a:rPr lang="ja-JP" altLang="en-US"/>
              <a:t>ヒストグラム</a:t>
            </a:r>
          </a:p>
        </c:rich>
      </c:tx>
      <c:layout>
        <c:manualLayout>
          <c:xMode val="edge"/>
          <c:yMode val="edge"/>
          <c:x val="0.36033333333333334"/>
          <c:y val="2.4691358024691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y_all!$G$3:$G$30</c:f>
              <c:numCache>
                <c:formatCode>General</c:formatCode>
                <c:ptCount val="28"/>
                <c:pt idx="0">
                  <c:v>-11.5</c:v>
                </c:pt>
                <c:pt idx="1">
                  <c:v>-11</c:v>
                </c:pt>
                <c:pt idx="2">
                  <c:v>-10.5</c:v>
                </c:pt>
                <c:pt idx="3">
                  <c:v>-10</c:v>
                </c:pt>
                <c:pt idx="4">
                  <c:v>-9.5</c:v>
                </c:pt>
                <c:pt idx="5">
                  <c:v>-9</c:v>
                </c:pt>
                <c:pt idx="6">
                  <c:v>-8.5</c:v>
                </c:pt>
                <c:pt idx="7">
                  <c:v>-8</c:v>
                </c:pt>
                <c:pt idx="8">
                  <c:v>-7.5</c:v>
                </c:pt>
                <c:pt idx="9">
                  <c:v>-7</c:v>
                </c:pt>
                <c:pt idx="10">
                  <c:v>-6.5</c:v>
                </c:pt>
                <c:pt idx="11">
                  <c:v>-6</c:v>
                </c:pt>
                <c:pt idx="12">
                  <c:v>-5.5</c:v>
                </c:pt>
                <c:pt idx="13">
                  <c:v>-5</c:v>
                </c:pt>
                <c:pt idx="14">
                  <c:v>-4.5</c:v>
                </c:pt>
                <c:pt idx="15">
                  <c:v>-4</c:v>
                </c:pt>
                <c:pt idx="16">
                  <c:v>-3.5</c:v>
                </c:pt>
                <c:pt idx="17">
                  <c:v>-3</c:v>
                </c:pt>
                <c:pt idx="18">
                  <c:v>-2.5</c:v>
                </c:pt>
                <c:pt idx="19">
                  <c:v>-2</c:v>
                </c:pt>
                <c:pt idx="20">
                  <c:v>-1.5</c:v>
                </c:pt>
                <c:pt idx="21">
                  <c:v>-1</c:v>
                </c:pt>
                <c:pt idx="22">
                  <c:v>-0.5</c:v>
                </c:pt>
                <c:pt idx="23">
                  <c:v>0</c:v>
                </c:pt>
                <c:pt idx="24">
                  <c:v>0.5</c:v>
                </c:pt>
                <c:pt idx="25">
                  <c:v>1</c:v>
                </c:pt>
                <c:pt idx="26">
                  <c:v>1.5</c:v>
                </c:pt>
                <c:pt idx="27">
                  <c:v>2</c:v>
                </c:pt>
              </c:numCache>
            </c:numRef>
          </c:xVal>
          <c:yVal>
            <c:numRef>
              <c:f>y_all!$H$3:$H$30</c:f>
              <c:numCache>
                <c:formatCode>General</c:formatCode>
                <c:ptCount val="2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18</c:v>
                </c:pt>
                <c:pt idx="10">
                  <c:v>16</c:v>
                </c:pt>
                <c:pt idx="11">
                  <c:v>23</c:v>
                </c:pt>
                <c:pt idx="12">
                  <c:v>12</c:v>
                </c:pt>
                <c:pt idx="13">
                  <c:v>37</c:v>
                </c:pt>
                <c:pt idx="14">
                  <c:v>55</c:v>
                </c:pt>
                <c:pt idx="15">
                  <c:v>89</c:v>
                </c:pt>
                <c:pt idx="16">
                  <c:v>80</c:v>
                </c:pt>
                <c:pt idx="17">
                  <c:v>105</c:v>
                </c:pt>
                <c:pt idx="18">
                  <c:v>101</c:v>
                </c:pt>
                <c:pt idx="19">
                  <c:v>123</c:v>
                </c:pt>
                <c:pt idx="20">
                  <c:v>133</c:v>
                </c:pt>
                <c:pt idx="21">
                  <c:v>102</c:v>
                </c:pt>
                <c:pt idx="22">
                  <c:v>91</c:v>
                </c:pt>
                <c:pt idx="23">
                  <c:v>69</c:v>
                </c:pt>
                <c:pt idx="24">
                  <c:v>32</c:v>
                </c:pt>
                <c:pt idx="25">
                  <c:v>30</c:v>
                </c:pt>
                <c:pt idx="26">
                  <c:v>19</c:v>
                </c:pt>
                <c:pt idx="2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858776"/>
        <c:axId val="338860736"/>
      </c:scatterChart>
      <c:valAx>
        <c:axId val="338858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/>
                  <a:t>log</a:t>
                </a:r>
                <a:r>
                  <a:rPr lang="en-US" altLang="ja-JP" sz="1200" baseline="0"/>
                  <a:t> S</a:t>
                </a:r>
                <a:endParaRPr lang="ja-JP" altLang="en-US" sz="1200"/>
              </a:p>
            </c:rich>
          </c:tx>
          <c:layout>
            <c:manualLayout>
              <c:xMode val="edge"/>
              <c:yMode val="edge"/>
              <c:x val="0.47138332997931287"/>
              <c:y val="0.90786562828491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8860736"/>
        <c:crosses val="autoZero"/>
        <c:crossBetween val="midCat"/>
      </c:valAx>
      <c:valAx>
        <c:axId val="33886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38858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/>
              <a:t>2016/5/12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5971" y="790266"/>
            <a:ext cx="3267241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GP</a:t>
            </a:r>
            <a:r>
              <a:rPr lang="ja-JP" altLang="en-US" dirty="0"/>
              <a:t>によるモデル構築のテスト</a:t>
            </a: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1958" y="1301489"/>
            <a:ext cx="861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使用データ（目的変数） ： </a:t>
            </a:r>
            <a:r>
              <a:rPr lang="en-US" altLang="ja-JP" dirty="0"/>
              <a:t>1170</a:t>
            </a:r>
            <a:r>
              <a:rPr lang="ja-JP" altLang="en-US" dirty="0" smtClean="0"/>
              <a:t>種からランダムに選んだ</a:t>
            </a:r>
            <a:r>
              <a:rPr lang="en-US" altLang="ja-JP" dirty="0" smtClean="0"/>
              <a:t>100</a:t>
            </a:r>
            <a:r>
              <a:rPr lang="ja-JP" altLang="en-US" dirty="0" smtClean="0"/>
              <a:t>種の化合物</a:t>
            </a:r>
            <a:r>
              <a:rPr lang="ja-JP" altLang="en-US" dirty="0"/>
              <a:t>における</a:t>
            </a:r>
            <a:r>
              <a:rPr lang="en-US" altLang="ja-JP" dirty="0" err="1"/>
              <a:t>logS</a:t>
            </a:r>
            <a:r>
              <a:rPr lang="ja-JP" altLang="en-US" dirty="0"/>
              <a:t>の値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使用データ（説明変数） </a:t>
            </a:r>
            <a:r>
              <a:rPr lang="ja-JP" altLang="en-US" dirty="0"/>
              <a:t>： 各化合物に対する構造記述子（</a:t>
            </a:r>
            <a:r>
              <a:rPr lang="en-US" altLang="ja-JP" dirty="0"/>
              <a:t>51</a:t>
            </a:r>
            <a:r>
              <a:rPr lang="ja-JP" altLang="en-US" dirty="0"/>
              <a:t>種類）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1958" y="2453236"/>
            <a:ext cx="934871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条件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99393" y="3142035"/>
            <a:ext cx="4307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Evaluation value : 2 (</a:t>
            </a:r>
            <a:r>
              <a:rPr lang="ja-JP" altLang="en-US" dirty="0"/>
              <a:t>予測値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The number of selecting candidates : 3</a:t>
            </a:r>
          </a:p>
          <a:p>
            <a:r>
              <a:rPr kumimoji="1" lang="en-US" altLang="ja-JP" dirty="0" smtClean="0"/>
              <a:t>Multi Selection Method : 2 (</a:t>
            </a:r>
            <a:r>
              <a:rPr kumimoji="1" lang="en-US" altLang="ja-JP" dirty="0" err="1" smtClean="0"/>
              <a:t>Neardata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T of P : 1.00E-4</a:t>
            </a:r>
          </a:p>
          <a:p>
            <a:r>
              <a:rPr kumimoji="1" lang="en-US" altLang="ja-JP" dirty="0" smtClean="0"/>
              <a:t>Search : 1 (List)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Xeval</a:t>
            </a:r>
            <a:r>
              <a:rPr lang="en-US" altLang="ja-JP" dirty="0" smtClean="0"/>
              <a:t>.csv (List) : </a:t>
            </a:r>
            <a:r>
              <a:rPr lang="ja-JP" altLang="en-US" dirty="0" smtClean="0"/>
              <a:t>残りの</a:t>
            </a:r>
            <a:r>
              <a:rPr lang="en-US" altLang="ja-JP" dirty="0" smtClean="0"/>
              <a:t>1070</a:t>
            </a:r>
            <a:r>
              <a:rPr lang="ja-JP" altLang="en-US" dirty="0" smtClean="0"/>
              <a:t>種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b</a:t>
            </a:r>
            <a:r>
              <a:rPr kumimoji="1" lang="en-US" altLang="ja-JP" dirty="0" smtClean="0"/>
              <a:t>ound : </a:t>
            </a:r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パラメーターの最大値と最小値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/>
              <a:t>2016/5/12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5971" y="790266"/>
            <a:ext cx="934871" cy="460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結果</a:t>
            </a:r>
            <a:endParaRPr lang="en-US" altLang="ja-JP" dirty="0" smtClean="0"/>
          </a:p>
        </p:txBody>
      </p:sp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22059"/>
              </p:ext>
            </p:extLst>
          </p:nvPr>
        </p:nvGraphicFramePr>
        <p:xfrm>
          <a:off x="1062680" y="2059591"/>
          <a:ext cx="5381601" cy="3612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062681" y="1470454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選択された候補に対する真の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の値 </a:t>
            </a:r>
            <a:r>
              <a:rPr kumimoji="1" lang="en-US" altLang="ja-JP" dirty="0" smtClean="0"/>
              <a:t>: -0.46, 1.02, -1.32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436973" y="4563762"/>
            <a:ext cx="1" cy="40989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020962" y="4567879"/>
            <a:ext cx="1" cy="40989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794418" y="4563757"/>
            <a:ext cx="1" cy="40989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1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7" y="172995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/>
              <a:t>2016/5/12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1341" y="815546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セット</a:t>
            </a:r>
            <a:r>
              <a:rPr lang="ja-JP" altLang="en-US" dirty="0" smtClean="0"/>
              <a:t>の取り方によっては以下のようなエラーになる（原因調査中）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2681" y="1433384"/>
            <a:ext cx="6722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 raise Exception("Multiple input features cannot have the same"</a:t>
            </a:r>
          </a:p>
          <a:p>
            <a:r>
              <a:rPr lang="en-US" altLang="ja-JP" dirty="0"/>
              <a:t>Exception: Multiple input features cannot have the same target value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gp.fit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Xdb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ydb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内）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174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51</cp:revision>
  <dcterms:created xsi:type="dcterms:W3CDTF">2016-04-26T08:21:15Z</dcterms:created>
  <dcterms:modified xsi:type="dcterms:W3CDTF">2016-05-19T03:34:35Z</dcterms:modified>
</cp:coreProperties>
</file>