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/>
              <a:t>2016/5/26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5971" y="790266"/>
            <a:ext cx="49744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ドッキングシミュレーション→</a:t>
            </a:r>
            <a:r>
              <a:rPr lang="en-US" altLang="ja-JP" dirty="0"/>
              <a:t>GP</a:t>
            </a:r>
            <a:r>
              <a:rPr lang="ja-JP" altLang="en-US" dirty="0"/>
              <a:t>による候補抽出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8659" y="1415565"/>
            <a:ext cx="8405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/>
              <a:t>1. </a:t>
            </a:r>
            <a:r>
              <a:rPr lang="ja-JP" altLang="en-US" sz="1600" dirty="0"/>
              <a:t>水溶解度データの化合物</a:t>
            </a:r>
            <a:r>
              <a:rPr lang="en-US" altLang="ja-JP" sz="1600" dirty="0"/>
              <a:t>1170</a:t>
            </a:r>
            <a:r>
              <a:rPr lang="ja-JP" altLang="en-US" sz="1600" dirty="0"/>
              <a:t>種から</a:t>
            </a:r>
            <a:r>
              <a:rPr lang="en-US" altLang="ja-JP" sz="1600" dirty="0"/>
              <a:t>10</a:t>
            </a:r>
            <a:r>
              <a:rPr lang="ja-JP" altLang="en-US" sz="1600" dirty="0"/>
              <a:t>種をランダムに選び、</a:t>
            </a:r>
            <a:r>
              <a:rPr lang="en-US" altLang="ja-JP" sz="1600" dirty="0"/>
              <a:t>3RZE</a:t>
            </a:r>
            <a:r>
              <a:rPr lang="ja-JP" altLang="en-US" sz="1600" dirty="0"/>
              <a:t>（ヒスタミン</a:t>
            </a:r>
            <a:r>
              <a:rPr lang="en-US" altLang="ja-JP" sz="1600" dirty="0"/>
              <a:t>H1</a:t>
            </a:r>
            <a:r>
              <a:rPr lang="ja-JP" altLang="en-US" sz="1600" dirty="0"/>
              <a:t>受容体）との結合エネルギーを計算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r>
              <a:rPr lang="en-US" altLang="ja-JP" sz="1600" dirty="0"/>
              <a:t>2. </a:t>
            </a:r>
            <a:r>
              <a:rPr lang="ja-JP" altLang="en-US" sz="1600" dirty="0"/>
              <a:t>各化合物の構造記述子を</a:t>
            </a:r>
            <a:r>
              <a:rPr lang="en-US" altLang="ja-JP" sz="1600" dirty="0"/>
              <a:t>X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結合エネルギーを</a:t>
            </a:r>
            <a:r>
              <a:rPr lang="en-US" altLang="ja-JP" sz="1600" dirty="0"/>
              <a:t>y</a:t>
            </a:r>
            <a:r>
              <a:rPr lang="ja-JP" altLang="en-US" sz="1600" dirty="0"/>
              <a:t>として、残り</a:t>
            </a:r>
            <a:r>
              <a:rPr lang="ja-JP" altLang="en-US" sz="1600" dirty="0" smtClean="0"/>
              <a:t>の</a:t>
            </a:r>
            <a:r>
              <a:rPr lang="ja-JP" altLang="en-US" sz="1600" dirty="0" smtClean="0"/>
              <a:t>化合物群</a:t>
            </a:r>
            <a:r>
              <a:rPr lang="ja-JP" altLang="en-US" sz="1600" dirty="0" smtClean="0"/>
              <a:t>から</a:t>
            </a:r>
            <a:r>
              <a:rPr lang="en-US" altLang="ja-JP" sz="1600" dirty="0"/>
              <a:t>GP</a:t>
            </a:r>
            <a:r>
              <a:rPr lang="ja-JP" altLang="en-US" sz="1600" dirty="0"/>
              <a:t>で候補を抽出（結合エネルギーがマイナス方向に最大となるもの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>
              <a:lnSpc>
                <a:spcPct val="150000"/>
              </a:lnSpc>
            </a:pPr>
            <a:r>
              <a:rPr lang="en-US" altLang="ja-JP" sz="1600" dirty="0" smtClean="0"/>
              <a:t>3 . </a:t>
            </a:r>
            <a:r>
              <a:rPr lang="ja-JP" altLang="en-US" sz="1600" dirty="0" smtClean="0"/>
              <a:t>得られた候補に対してドッキングシミュレーションを行い、データを</a:t>
            </a:r>
            <a:r>
              <a:rPr lang="en-US" altLang="ja-JP" sz="1600" dirty="0" smtClean="0"/>
              <a:t>X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y</a:t>
            </a:r>
            <a:r>
              <a:rPr lang="ja-JP" altLang="en-US" sz="1600" dirty="0" smtClean="0"/>
              <a:t>に追加</a:t>
            </a:r>
            <a:endParaRPr lang="en-US" altLang="ja-JP" sz="1600" dirty="0" smtClean="0"/>
          </a:p>
          <a:p>
            <a:pPr>
              <a:lnSpc>
                <a:spcPct val="150000"/>
              </a:lnSpc>
            </a:pPr>
            <a:r>
              <a:rPr lang="en-US" altLang="ja-JP" sz="1600" dirty="0" smtClean="0"/>
              <a:t>4. 2-3</a:t>
            </a:r>
            <a:r>
              <a:rPr lang="ja-JP" altLang="en-US" sz="1600" dirty="0" smtClean="0"/>
              <a:t>を繰り返し、合計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個の候補化合物を得る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44572" y="0"/>
            <a:ext cx="1553630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初期データ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2519"/>
              </p:ext>
            </p:extLst>
          </p:nvPr>
        </p:nvGraphicFramePr>
        <p:xfrm>
          <a:off x="74142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345"/>
                <a:gridCol w="4168345"/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化合物構造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結合エネルギー</a:t>
                      </a:r>
                      <a:r>
                        <a:rPr kumimoji="1" lang="en-US" altLang="ja-JP" baseline="0" dirty="0" smtClean="0"/>
                        <a:t> (kcal / </a:t>
                      </a:r>
                      <a:r>
                        <a:rPr kumimoji="1" lang="en-US" altLang="ja-JP" baseline="0" dirty="0" err="1" smtClean="0"/>
                        <a:t>mol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-6.9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-5.5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-3.1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-6.0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-5.2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-4.4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-4.7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-7.3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-6.4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8566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-4.6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5" y="928946"/>
            <a:ext cx="1612685" cy="53418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6" y="1487846"/>
            <a:ext cx="2439778" cy="58809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13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242" y="2676601"/>
            <a:ext cx="1356187" cy="5741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503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075" y="3829002"/>
            <a:ext cx="1513974" cy="57444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251" y="4426564"/>
            <a:ext cx="836961" cy="59029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718" y="4996967"/>
            <a:ext cx="1427513" cy="59539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7322" y="5608066"/>
            <a:ext cx="836961" cy="59977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567" y="6221179"/>
            <a:ext cx="817449" cy="5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44572" y="0"/>
            <a:ext cx="24881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得られた候補化合物</a:t>
            </a:r>
            <a:endParaRPr lang="en-US" altLang="ja-JP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46401"/>
              </p:ext>
            </p:extLst>
          </p:nvPr>
        </p:nvGraphicFramePr>
        <p:xfrm>
          <a:off x="144572" y="507831"/>
          <a:ext cx="8336690" cy="629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345"/>
                <a:gridCol w="4168345"/>
              </a:tblGrid>
              <a:tr h="5340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化合物構造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結合エネルギー</a:t>
                      </a:r>
                      <a:r>
                        <a:rPr kumimoji="1" lang="en-US" altLang="ja-JP" baseline="0" dirty="0" smtClean="0"/>
                        <a:t> (kcal / </a:t>
                      </a:r>
                      <a:r>
                        <a:rPr kumimoji="1" lang="en-US" altLang="ja-JP" baseline="0" dirty="0" err="1" smtClean="0"/>
                        <a:t>mol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7279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-8.0</a:t>
                      </a:r>
                    </a:p>
                  </a:txBody>
                  <a:tcPr/>
                </a:tc>
              </a:tr>
              <a:tr h="187279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-8.6</a:t>
                      </a:r>
                    </a:p>
                  </a:txBody>
                  <a:tcPr/>
                </a:tc>
              </a:tr>
              <a:tr h="187279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-7.9</a:t>
                      </a:r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en-US" altLang="ja-JP" dirty="0" smtClean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4" y="1334101"/>
            <a:ext cx="2464260" cy="122374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50" y="3065680"/>
            <a:ext cx="2384864" cy="1668591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07" y="4881106"/>
            <a:ext cx="1515353" cy="17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155</Words>
  <Application>Microsoft Office PowerPoint</Application>
  <PresentationFormat>画面に合わせる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71</cp:revision>
  <dcterms:created xsi:type="dcterms:W3CDTF">2016-04-26T08:21:15Z</dcterms:created>
  <dcterms:modified xsi:type="dcterms:W3CDTF">2016-05-26T03:55:13Z</dcterms:modified>
</cp:coreProperties>
</file>