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279" r:id="rId4"/>
    <p:sldId id="28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E3CA-4281-094A-AABB-DF44C54068FB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27CE-4C73-4040-8FF8-2F59BDA7A0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5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5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9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0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76A5-1F44-C641-8966-CDAAA8E8F539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8EEA-5A4A-8944-A739-CC79A6F938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69197" y="573382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酒井研究室　</a:t>
            </a:r>
            <a:r>
              <a:rPr lang="ja-JP" altLang="en-US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宮崎</a:t>
            </a:r>
            <a:r>
              <a:rPr lang="en-US" altLang="ja-JP" sz="24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大輝</a:t>
            </a:r>
            <a:endParaRPr kumimoji="1" lang="ja-JP" altLang="en-US" sz="24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3728" y="4776394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June.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,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2016</a:t>
            </a:r>
          </a:p>
          <a:p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ディスカッション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8354" y="1819834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ドッキングシミュレーションおよび</a:t>
            </a:r>
            <a:endParaRPr kumimoji="1" lang="en-US" altLang="ja-JP" sz="32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 algn="ctr"/>
            <a:r>
              <a:rPr lang="ja-JP" altLang="en-US" sz="32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機械学習を活用した医薬品化学構造の設計</a:t>
            </a:r>
            <a:endParaRPr kumimoji="1" lang="ja-JP" altLang="en-US" sz="32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学習性能評価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25078" y="580985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実装したこと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2931" y="1100415"/>
            <a:ext cx="77553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・学習データ数とデータの組み合わせを変えた学習用データと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テストデータの作成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・候補探索計算を学習データ数とデータの組み合わせを変えてのループ化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・計算により得られた候補の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予測目的変数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　　　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予測値と実際の値との差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	</a:t>
            </a:r>
            <a:r>
              <a:rPr lang="ja-JP" altLang="en-US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          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CAS No.          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を保存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→　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csv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ファイル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・各試行における予測値と、予測誤差を可視化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3334873" y="2628002"/>
            <a:ext cx="139849" cy="10156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25078" y="446364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-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問題点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5078" y="2264034"/>
            <a:ext cx="775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視化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2930" y="4975867"/>
            <a:ext cx="7755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・ドッキングシミュレーションから得られる結合親和エネルギーの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　有効桁数が少なく、学習用データの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y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値が被る　→　エラー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25680" y="5728814"/>
            <a:ext cx="7755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CAS No.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ではなく構造式として可視化したい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42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708" r="4161" b="2430"/>
          <a:stretch/>
        </p:blipFill>
        <p:spPr>
          <a:xfrm>
            <a:off x="625188" y="1288871"/>
            <a:ext cx="4603028" cy="4832231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学習性能評価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25078" y="580985"/>
            <a:ext cx="3978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学習用データ数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10 – 50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個</a:t>
            </a:r>
            <a:endParaRPr lang="en-US" altLang="ja-JP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データの組み合わせ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各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50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パターン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455602" y="612110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予測された結合親和エネルギー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 rot="16200000">
            <a:off x="-1563994" y="2958623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予測値と実際の値との差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</a:t>
            </a: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絶対値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756955" y="934928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学習用データ数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28216" y="1601535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228216" y="252095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228216" y="346189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228216" y="440283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228216" y="5365296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771211" y="2721014"/>
            <a:ext cx="3978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僅かだが、学習用データ数増加</a:t>
            </a:r>
            <a:endParaRPr lang="en-US" altLang="ja-JP" sz="16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に伴い予測値は良くなっている？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771211" y="4043155"/>
            <a:ext cx="39782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予測誤差は学習用データ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50</a:t>
            </a: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個の時</a:t>
            </a:r>
            <a:endParaRPr lang="en-US" altLang="ja-JP" sz="16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が最も小さい？</a:t>
            </a:r>
            <a:endParaRPr lang="en-US" altLang="ja-JP" sz="16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  <a:p>
            <a:pPr>
              <a:lnSpc>
                <a:spcPts val="2360"/>
              </a:lnSpc>
            </a:pP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(10</a:t>
            </a: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個の時も小さい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)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1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/>
          <p:cNvSpPr txBox="1"/>
          <p:nvPr/>
        </p:nvSpPr>
        <p:spPr>
          <a:xfrm>
            <a:off x="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学習性能評価</a:t>
            </a:r>
            <a:endParaRPr kumimoji="1" lang="en-US" altLang="ja-JP" sz="2400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94655" y="53940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予測値の箱ひげ図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396290" y="471959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学習用データ数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585" y="4445721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32656" y="4440609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955006" y="4449090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653744" y="442950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348559" y="4433437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20"/>
          <a:stretch/>
        </p:blipFill>
        <p:spPr>
          <a:xfrm>
            <a:off x="225078" y="894244"/>
            <a:ext cx="3814461" cy="3583452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5565384" y="471990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予測誤差値の箱ひげ図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6" y="874716"/>
            <a:ext cx="3839961" cy="3600463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6039345" y="4706947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学習用データ数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172640" y="4433074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10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875711" y="4427962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2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598061" y="4436443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30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296799" y="4449125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4</a:t>
            </a:r>
            <a:r>
              <a:rPr lang="en-US" altLang="ja-JP" sz="1600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023888" y="4442303"/>
            <a:ext cx="3978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ja-JP" sz="160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50</a:t>
            </a:r>
            <a:endParaRPr lang="en-US" altLang="ja-JP" sz="1600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5077" y="5361602"/>
            <a:ext cx="7681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予測値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   : </a:t>
            </a: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学習データの増加に伴いより良い予測値が得られる傾向</a:t>
            </a:r>
            <a:r>
              <a:rPr lang="en-US" altLang="ja-JP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?</a:t>
            </a:r>
          </a:p>
          <a:p>
            <a:pPr>
              <a:lnSpc>
                <a:spcPts val="2360"/>
              </a:lnSpc>
            </a:pPr>
            <a:r>
              <a:rPr lang="ja-JP" altLang="en-US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予測誤差：全体的に誤差は小さく、性能は良い？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232012" y="6204326"/>
            <a:ext cx="7681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60"/>
              </a:lnSpc>
            </a:pPr>
            <a:r>
              <a:rPr lang="ja-JP" altLang="en-US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試行回数が少なく、有意な結果が得られていない可能性</a:t>
            </a:r>
            <a:endParaRPr lang="en-US" altLang="ja-JP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10361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5270</TotalTime>
  <Words>205</Words>
  <Application>Microsoft Macintosh PowerPoint</Application>
  <PresentationFormat>画面に合わせる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Hiragino Kaku Gothic Pro W6</vt:lpstr>
      <vt:lpstr>ＭＳ Ｐゴシック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宮崎大輝</dc:creator>
  <cp:lastModifiedBy>宮崎大輝</cp:lastModifiedBy>
  <cp:revision>77</cp:revision>
  <cp:lastPrinted>2016-06-01T12:36:13Z</cp:lastPrinted>
  <dcterms:created xsi:type="dcterms:W3CDTF">2016-04-25T03:30:15Z</dcterms:created>
  <dcterms:modified xsi:type="dcterms:W3CDTF">2016-06-10T03:25:38Z</dcterms:modified>
</cp:coreProperties>
</file>