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443B-A972-A10A-779E-C04183579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3652C3-0AF4-F045-FC1F-B0C63A94F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01674F-E50E-6B6E-3EC8-D1451497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1F594-A116-79A0-CA86-809CDFF2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AA5A1-C744-D6F9-3D58-DB3230B3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4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7979D-E2F5-E7C3-253F-0958BFBE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B95856-BD07-A501-D2A9-4306E98BB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EC04A-E860-77E5-A941-CD07C659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6AB00-75EE-DCE9-A527-8C6F1EED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787A0-2C59-AE6D-CDEA-9D688CE4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5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F9CCC0-1F99-F8CE-2C97-3DC9B96B0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2B2D1-2BA6-19ED-E299-AB17CC86D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E987D-1F94-FB7C-683E-9AA60DB3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8EB4D-46D6-F3F6-F81C-99F72154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0CA3DF-BBAC-5ADE-94AF-DAB9DC88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0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0D9B4-100D-E38A-09CF-B408852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72A4C-2830-B1EF-C030-C3A4B7DC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7AE187-4670-6985-39F9-A433918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19482-7D8A-42B6-C373-94118F0E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583B8-E3C1-B566-3E78-41762076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3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EF09E-859D-5665-9A36-96F86E5F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43AE3C-830B-F4AF-B8E1-AC281FD9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DC9DB-7EF0-654E-24C9-6FD60ABE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076E0-4E8A-5C93-24DF-6A631296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CBF3E-880D-41F6-07F8-2D80A6D3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1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B62C-EC82-51D2-0E54-1A0D4BD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D1EB6-636F-36E4-BEDD-2CEC36ECD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2FFBA7-950C-DADF-588F-35273F97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5D630F-5BC6-B862-C0D0-BC5F1749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AC806E-B81C-7EE4-315A-08CD554D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D78A8-C233-EE2C-E1ED-C8F1876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1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FDE43-EEA2-196A-5F4F-84D57E2B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D3C138-BDBA-3318-E568-5EA94152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4CF6B5-6A6B-AEE0-6740-F0DB78F0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42B137-AD48-09E1-2801-EFAAB9ADA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E7AB11-F848-08DF-D7CF-68D568DCE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231416-6606-D499-4E38-84E927A4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8C81A6-4488-7146-C8D7-12D7A63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312BD3-4B0C-649B-7EC5-58FC1FF3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B7EB8-49F9-00A8-7701-E90ED57D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572987-84D4-4CF6-6199-4B662030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1C2469-AD64-6B6E-C4A0-F0BAB89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776F19-D527-42A3-F986-02651D52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8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F48774-61E6-00C7-F0AE-4C4FBEBE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4A4FAF-890E-14AF-7441-CF8CB209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49D0F-855A-622E-27C9-297B56B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50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FA8CE-ED42-E2A6-ED35-7152BE48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F49C5-4264-5CDE-B4A8-D06DFB38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E3B18C-0FBE-760C-6334-8840BE58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3B45EE-08B8-2FF1-3A69-0BB6CD07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87D99-13C9-E6DF-4339-AA39540E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FA66-97E7-E36B-49FD-8F7B4148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B2AD8-D1EF-D16F-574D-7824EDD5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B71CD4-B78D-80C2-4851-D15B39AB8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3A0FA1-6E5B-0F66-7318-B8C79480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644991-9C38-C9AA-2C64-D77A320D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975FDE-7AD4-DD0C-1EA4-DA68ABD5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9A10FE-DD8C-B306-58EB-5B7848E8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6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AFC446-EB53-F5CA-0600-FBEF8F39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B26AB-0EEA-8C5D-BB11-0A1FA0B8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25F09-68AA-FD97-DEC0-C23AC7631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9E4B-B84C-43B3-9820-E3E53F3B9949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8A78F-68B8-6AE2-8B20-9F1276048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4CFE3D-EB48-D25A-2838-4944F32E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4E0F-DE4A-4EC0-B8F3-FF4D19327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37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9C28E-30A5-C615-F4F2-A0741E0FA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F7D31E-7BF8-B957-6504-278EAB733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21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525E49-A3CC-452A-1D71-7DDD9244DBA1}"/>
              </a:ext>
            </a:extLst>
          </p:cNvPr>
          <p:cNvSpPr/>
          <p:nvPr/>
        </p:nvSpPr>
        <p:spPr>
          <a:xfrm>
            <a:off x="3564181" y="935316"/>
            <a:ext cx="1305276" cy="328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 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18DE1A-1379-4B61-F83C-FACA57AA0A13}"/>
              </a:ext>
            </a:extLst>
          </p:cNvPr>
          <p:cNvSpPr/>
          <p:nvPr/>
        </p:nvSpPr>
        <p:spPr>
          <a:xfrm>
            <a:off x="2945013" y="1586708"/>
            <a:ext cx="2543613" cy="328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Reverse Proxy as SSO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CF5E37-0449-ABFA-061D-BD0124A75461}"/>
              </a:ext>
            </a:extLst>
          </p:cNvPr>
          <p:cNvSpPr/>
          <p:nvPr/>
        </p:nvSpPr>
        <p:spPr>
          <a:xfrm>
            <a:off x="2524045" y="2315197"/>
            <a:ext cx="3385548" cy="581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(e.g. Browser/Git Command)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94166DD-3EBF-6E2A-5DE1-11D750273BD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216819" y="1915171"/>
            <a:ext cx="1" cy="400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BD585F-0C04-AADB-CD30-25BDA95FDA2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216819" y="1263779"/>
            <a:ext cx="1" cy="322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8A501D8-F091-1BAD-A252-FB86ED09176F}"/>
              </a:ext>
            </a:extLst>
          </p:cNvPr>
          <p:cNvSpPr/>
          <p:nvPr/>
        </p:nvSpPr>
        <p:spPr>
          <a:xfrm>
            <a:off x="1929120" y="2370977"/>
            <a:ext cx="3566584" cy="1800000"/>
          </a:xfrm>
          <a:custGeom>
            <a:avLst/>
            <a:gdLst>
              <a:gd name="connsiteX0" fmla="*/ 1783292 w 3566584"/>
              <a:gd name="connsiteY0" fmla="*/ 0 h 1800000"/>
              <a:gd name="connsiteX1" fmla="*/ 3546722 w 3566584"/>
              <a:gd name="connsiteY1" fmla="*/ 1437237 h 1800000"/>
              <a:gd name="connsiteX2" fmla="*/ 3566584 w 3566584"/>
              <a:gd name="connsiteY2" fmla="*/ 1567377 h 1800000"/>
              <a:gd name="connsiteX3" fmla="*/ 3541279 w 3566584"/>
              <a:gd name="connsiteY3" fmla="*/ 1582750 h 1800000"/>
              <a:gd name="connsiteX4" fmla="*/ 2683292 w 3566584"/>
              <a:gd name="connsiteY4" fmla="*/ 1800000 h 1800000"/>
              <a:gd name="connsiteX5" fmla="*/ 1825305 w 3566584"/>
              <a:gd name="connsiteY5" fmla="*/ 1582750 h 1800000"/>
              <a:gd name="connsiteX6" fmla="*/ 1783292 w 3566584"/>
              <a:gd name="connsiteY6" fmla="*/ 1557226 h 1800000"/>
              <a:gd name="connsiteX7" fmla="*/ 1741279 w 3566584"/>
              <a:gd name="connsiteY7" fmla="*/ 1582750 h 1800000"/>
              <a:gd name="connsiteX8" fmla="*/ 883292 w 3566584"/>
              <a:gd name="connsiteY8" fmla="*/ 1800000 h 1800000"/>
              <a:gd name="connsiteX9" fmla="*/ 25305 w 3566584"/>
              <a:gd name="connsiteY9" fmla="*/ 1582750 h 1800000"/>
              <a:gd name="connsiteX10" fmla="*/ 0 w 3566584"/>
              <a:gd name="connsiteY10" fmla="*/ 1567377 h 1800000"/>
              <a:gd name="connsiteX11" fmla="*/ 19862 w 3566584"/>
              <a:gd name="connsiteY11" fmla="*/ 1437237 h 1800000"/>
              <a:gd name="connsiteX12" fmla="*/ 1783292 w 3566584"/>
              <a:gd name="connsiteY12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66584" h="1800000">
                <a:moveTo>
                  <a:pt x="1783292" y="0"/>
                </a:moveTo>
                <a:cubicBezTo>
                  <a:pt x="2653141" y="0"/>
                  <a:pt x="3378879" y="617007"/>
                  <a:pt x="3546722" y="1437237"/>
                </a:cubicBezTo>
                <a:lnTo>
                  <a:pt x="3566584" y="1567377"/>
                </a:lnTo>
                <a:lnTo>
                  <a:pt x="3541279" y="1582750"/>
                </a:lnTo>
                <a:cubicBezTo>
                  <a:pt x="3286231" y="1721300"/>
                  <a:pt x="2993952" y="1800000"/>
                  <a:pt x="2683292" y="1800000"/>
                </a:cubicBezTo>
                <a:cubicBezTo>
                  <a:pt x="2372632" y="1800000"/>
                  <a:pt x="2080353" y="1721300"/>
                  <a:pt x="1825305" y="1582750"/>
                </a:cubicBezTo>
                <a:lnTo>
                  <a:pt x="1783292" y="1557226"/>
                </a:lnTo>
                <a:lnTo>
                  <a:pt x="1741279" y="1582750"/>
                </a:lnTo>
                <a:cubicBezTo>
                  <a:pt x="1486231" y="1721300"/>
                  <a:pt x="1193952" y="1800000"/>
                  <a:pt x="883292" y="1800000"/>
                </a:cubicBezTo>
                <a:cubicBezTo>
                  <a:pt x="572632" y="1800000"/>
                  <a:pt x="280353" y="1721300"/>
                  <a:pt x="25305" y="1582750"/>
                </a:cubicBezTo>
                <a:lnTo>
                  <a:pt x="0" y="1567377"/>
                </a:lnTo>
                <a:lnTo>
                  <a:pt x="19862" y="1437237"/>
                </a:lnTo>
                <a:cubicBezTo>
                  <a:pt x="187705" y="617007"/>
                  <a:pt x="913443" y="0"/>
                  <a:pt x="1783292" y="0"/>
                </a:cubicBezTo>
                <a:close/>
              </a:path>
            </a:pathLst>
          </a:custGeom>
          <a:pattFill prst="ltUpDiag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ABEF199-F144-BF5F-54EF-0EA847FEC791}"/>
              </a:ext>
            </a:extLst>
          </p:cNvPr>
          <p:cNvSpPr/>
          <p:nvPr/>
        </p:nvSpPr>
        <p:spPr>
          <a:xfrm>
            <a:off x="10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A56A53-739B-5DCA-02BA-ED4C623FE0FC}"/>
              </a:ext>
            </a:extLst>
          </p:cNvPr>
          <p:cNvSpPr/>
          <p:nvPr/>
        </p:nvSpPr>
        <p:spPr>
          <a:xfrm>
            <a:off x="28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43BAEF-0E3A-A500-D0AF-5D4AF959D855}"/>
              </a:ext>
            </a:extLst>
          </p:cNvPr>
          <p:cNvSpPr/>
          <p:nvPr/>
        </p:nvSpPr>
        <p:spPr>
          <a:xfrm>
            <a:off x="1912412" y="23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1DDEC7-14B7-56C6-456B-C3A368A59B40}"/>
              </a:ext>
            </a:extLst>
          </p:cNvPr>
          <p:cNvSpPr txBox="1"/>
          <p:nvPr/>
        </p:nvSpPr>
        <p:spPr>
          <a:xfrm>
            <a:off x="1049874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揮発性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B95378-E5DE-1D15-15FC-7623A85CB600}"/>
              </a:ext>
            </a:extLst>
          </p:cNvPr>
          <p:cNvSpPr txBox="1"/>
          <p:nvPr/>
        </p:nvSpPr>
        <p:spPr>
          <a:xfrm>
            <a:off x="5107712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有効期限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75492E-728F-66BC-DFC3-44E1B726640C}"/>
              </a:ext>
            </a:extLst>
          </p:cNvPr>
          <p:cNvSpPr txBox="1"/>
          <p:nvPr/>
        </p:nvSpPr>
        <p:spPr>
          <a:xfrm>
            <a:off x="3134562" y="560164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強制力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01F12D-5097-FA0A-3772-A1F7765BABF2}"/>
              </a:ext>
            </a:extLst>
          </p:cNvPr>
          <p:cNvSpPr txBox="1"/>
          <p:nvPr/>
        </p:nvSpPr>
        <p:spPr>
          <a:xfrm>
            <a:off x="2866382" y="2067560"/>
            <a:ext cx="16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必要十分条件</a:t>
            </a:r>
            <a:endParaRPr kumimoji="1" lang="en-US" altLang="ja-JP" b="1" dirty="0">
              <a:solidFill>
                <a:srgbClr val="00B05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D4CE5F-DB94-4581-B71F-F92D9FD4403A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8A501D8-F091-1BAD-A252-FB86ED09176F}"/>
              </a:ext>
            </a:extLst>
          </p:cNvPr>
          <p:cNvSpPr/>
          <p:nvPr/>
        </p:nvSpPr>
        <p:spPr>
          <a:xfrm>
            <a:off x="1929120" y="2370977"/>
            <a:ext cx="3566584" cy="1800000"/>
          </a:xfrm>
          <a:custGeom>
            <a:avLst/>
            <a:gdLst>
              <a:gd name="connsiteX0" fmla="*/ 1783292 w 3566584"/>
              <a:gd name="connsiteY0" fmla="*/ 0 h 1800000"/>
              <a:gd name="connsiteX1" fmla="*/ 3546722 w 3566584"/>
              <a:gd name="connsiteY1" fmla="*/ 1437237 h 1800000"/>
              <a:gd name="connsiteX2" fmla="*/ 3566584 w 3566584"/>
              <a:gd name="connsiteY2" fmla="*/ 1567377 h 1800000"/>
              <a:gd name="connsiteX3" fmla="*/ 3541279 w 3566584"/>
              <a:gd name="connsiteY3" fmla="*/ 1582750 h 1800000"/>
              <a:gd name="connsiteX4" fmla="*/ 2683292 w 3566584"/>
              <a:gd name="connsiteY4" fmla="*/ 1800000 h 1800000"/>
              <a:gd name="connsiteX5" fmla="*/ 1825305 w 3566584"/>
              <a:gd name="connsiteY5" fmla="*/ 1582750 h 1800000"/>
              <a:gd name="connsiteX6" fmla="*/ 1783292 w 3566584"/>
              <a:gd name="connsiteY6" fmla="*/ 1557226 h 1800000"/>
              <a:gd name="connsiteX7" fmla="*/ 1741279 w 3566584"/>
              <a:gd name="connsiteY7" fmla="*/ 1582750 h 1800000"/>
              <a:gd name="connsiteX8" fmla="*/ 883292 w 3566584"/>
              <a:gd name="connsiteY8" fmla="*/ 1800000 h 1800000"/>
              <a:gd name="connsiteX9" fmla="*/ 25305 w 3566584"/>
              <a:gd name="connsiteY9" fmla="*/ 1582750 h 1800000"/>
              <a:gd name="connsiteX10" fmla="*/ 0 w 3566584"/>
              <a:gd name="connsiteY10" fmla="*/ 1567377 h 1800000"/>
              <a:gd name="connsiteX11" fmla="*/ 19862 w 3566584"/>
              <a:gd name="connsiteY11" fmla="*/ 1437237 h 1800000"/>
              <a:gd name="connsiteX12" fmla="*/ 1783292 w 3566584"/>
              <a:gd name="connsiteY12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66584" h="1800000">
                <a:moveTo>
                  <a:pt x="1783292" y="0"/>
                </a:moveTo>
                <a:cubicBezTo>
                  <a:pt x="2653141" y="0"/>
                  <a:pt x="3378879" y="617007"/>
                  <a:pt x="3546722" y="1437237"/>
                </a:cubicBezTo>
                <a:lnTo>
                  <a:pt x="3566584" y="1567377"/>
                </a:lnTo>
                <a:lnTo>
                  <a:pt x="3541279" y="1582750"/>
                </a:lnTo>
                <a:cubicBezTo>
                  <a:pt x="3286231" y="1721300"/>
                  <a:pt x="2993952" y="1800000"/>
                  <a:pt x="2683292" y="1800000"/>
                </a:cubicBezTo>
                <a:cubicBezTo>
                  <a:pt x="2372632" y="1800000"/>
                  <a:pt x="2080353" y="1721300"/>
                  <a:pt x="1825305" y="1582750"/>
                </a:cubicBezTo>
                <a:lnTo>
                  <a:pt x="1783292" y="1557226"/>
                </a:lnTo>
                <a:lnTo>
                  <a:pt x="1741279" y="1582750"/>
                </a:lnTo>
                <a:cubicBezTo>
                  <a:pt x="1486231" y="1721300"/>
                  <a:pt x="1193952" y="1800000"/>
                  <a:pt x="883292" y="1800000"/>
                </a:cubicBezTo>
                <a:cubicBezTo>
                  <a:pt x="572632" y="1800000"/>
                  <a:pt x="280353" y="1721300"/>
                  <a:pt x="25305" y="1582750"/>
                </a:cubicBezTo>
                <a:lnTo>
                  <a:pt x="0" y="1567377"/>
                </a:lnTo>
                <a:lnTo>
                  <a:pt x="19862" y="1437237"/>
                </a:lnTo>
                <a:cubicBezTo>
                  <a:pt x="187705" y="617007"/>
                  <a:pt x="913443" y="0"/>
                  <a:pt x="1783292" y="0"/>
                </a:cubicBezTo>
                <a:close/>
              </a:path>
            </a:pathLst>
          </a:custGeom>
          <a:pattFill prst="ltUpDiag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ABEF199-F144-BF5F-54EF-0EA847FEC791}"/>
              </a:ext>
            </a:extLst>
          </p:cNvPr>
          <p:cNvSpPr/>
          <p:nvPr/>
        </p:nvSpPr>
        <p:spPr>
          <a:xfrm>
            <a:off x="10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A56A53-739B-5DCA-02BA-ED4C623FE0FC}"/>
              </a:ext>
            </a:extLst>
          </p:cNvPr>
          <p:cNvSpPr/>
          <p:nvPr/>
        </p:nvSpPr>
        <p:spPr>
          <a:xfrm>
            <a:off x="28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43BAEF-0E3A-A500-D0AF-5D4AF959D855}"/>
              </a:ext>
            </a:extLst>
          </p:cNvPr>
          <p:cNvSpPr/>
          <p:nvPr/>
        </p:nvSpPr>
        <p:spPr>
          <a:xfrm>
            <a:off x="1912412" y="23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1DDEC7-14B7-56C6-456B-C3A368A59B40}"/>
              </a:ext>
            </a:extLst>
          </p:cNvPr>
          <p:cNvSpPr txBox="1"/>
          <p:nvPr/>
        </p:nvSpPr>
        <p:spPr>
          <a:xfrm>
            <a:off x="1049874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揮発性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B95378-E5DE-1D15-15FC-7623A85CB600}"/>
              </a:ext>
            </a:extLst>
          </p:cNvPr>
          <p:cNvSpPr txBox="1"/>
          <p:nvPr/>
        </p:nvSpPr>
        <p:spPr>
          <a:xfrm>
            <a:off x="5107712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有効期限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75492E-728F-66BC-DFC3-44E1B726640C}"/>
              </a:ext>
            </a:extLst>
          </p:cNvPr>
          <p:cNvSpPr txBox="1"/>
          <p:nvPr/>
        </p:nvSpPr>
        <p:spPr>
          <a:xfrm>
            <a:off x="3134562" y="560164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強制力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01F12D-5097-FA0A-3772-A1F7765BABF2}"/>
              </a:ext>
            </a:extLst>
          </p:cNvPr>
          <p:cNvSpPr txBox="1"/>
          <p:nvPr/>
        </p:nvSpPr>
        <p:spPr>
          <a:xfrm>
            <a:off x="2866382" y="2067560"/>
            <a:ext cx="16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必要十分条件</a:t>
            </a:r>
            <a:endParaRPr kumimoji="1" lang="en-US" altLang="ja-JP" b="1" dirty="0">
              <a:solidFill>
                <a:srgbClr val="00B05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D4CE5F-DB94-4581-B71F-F92D9FD4403A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27612-3235-B447-F64D-8C8559147D35}"/>
              </a:ext>
            </a:extLst>
          </p:cNvPr>
          <p:cNvSpPr txBox="1"/>
          <p:nvPr/>
        </p:nvSpPr>
        <p:spPr>
          <a:xfrm>
            <a:off x="2943294" y="406060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AT&amp;RT / 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62649C2-62F0-7032-7AE2-7F2334FA0A31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custGeom>
            <a:avLst/>
            <a:gdLst>
              <a:gd name="connsiteX0" fmla="*/ 1980000 w 5760000"/>
              <a:gd name="connsiteY0" fmla="*/ 134097 h 5760000"/>
              <a:gd name="connsiteX1" fmla="*/ 180000 w 5760000"/>
              <a:gd name="connsiteY1" fmla="*/ 1934097 h 5760000"/>
              <a:gd name="connsiteX2" fmla="*/ 973603 w 5760000"/>
              <a:gd name="connsiteY2" fmla="*/ 3426686 h 5760000"/>
              <a:gd name="connsiteX3" fmla="*/ 1096708 w 5760000"/>
              <a:gd name="connsiteY3" fmla="*/ 3501474 h 5760000"/>
              <a:gd name="connsiteX4" fmla="*/ 1089293 w 5760000"/>
              <a:gd name="connsiteY4" fmla="*/ 3550058 h 5760000"/>
              <a:gd name="connsiteX5" fmla="*/ 1080000 w 5760000"/>
              <a:gd name="connsiteY5" fmla="*/ 3734097 h 5760000"/>
              <a:gd name="connsiteX6" fmla="*/ 2880000 w 5760000"/>
              <a:gd name="connsiteY6" fmla="*/ 5534097 h 5760000"/>
              <a:gd name="connsiteX7" fmla="*/ 4680000 w 5760000"/>
              <a:gd name="connsiteY7" fmla="*/ 3734097 h 5760000"/>
              <a:gd name="connsiteX8" fmla="*/ 3886397 w 5760000"/>
              <a:gd name="connsiteY8" fmla="*/ 2241509 h 5760000"/>
              <a:gd name="connsiteX9" fmla="*/ 3763292 w 5760000"/>
              <a:gd name="connsiteY9" fmla="*/ 2166721 h 5760000"/>
              <a:gd name="connsiteX10" fmla="*/ 3770707 w 5760000"/>
              <a:gd name="connsiteY10" fmla="*/ 2118137 h 5760000"/>
              <a:gd name="connsiteX11" fmla="*/ 3780000 w 5760000"/>
              <a:gd name="connsiteY11" fmla="*/ 1934097 h 5760000"/>
              <a:gd name="connsiteX12" fmla="*/ 1980000 w 5760000"/>
              <a:gd name="connsiteY12" fmla="*/ 134097 h 5760000"/>
              <a:gd name="connsiteX13" fmla="*/ 0 w 5760000"/>
              <a:gd name="connsiteY13" fmla="*/ 0 h 5760000"/>
              <a:gd name="connsiteX14" fmla="*/ 5760000 w 5760000"/>
              <a:gd name="connsiteY14" fmla="*/ 0 h 5760000"/>
              <a:gd name="connsiteX15" fmla="*/ 5760000 w 5760000"/>
              <a:gd name="connsiteY15" fmla="*/ 5760000 h 5760000"/>
              <a:gd name="connsiteX16" fmla="*/ 0 w 5760000"/>
              <a:gd name="connsiteY16" fmla="*/ 576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60000" h="5760000">
                <a:moveTo>
                  <a:pt x="1980000" y="134097"/>
                </a:moveTo>
                <a:cubicBezTo>
                  <a:pt x="985887" y="134097"/>
                  <a:pt x="180000" y="939984"/>
                  <a:pt x="180000" y="1934097"/>
                </a:cubicBezTo>
                <a:cubicBezTo>
                  <a:pt x="180000" y="2555418"/>
                  <a:pt x="494800" y="3103213"/>
                  <a:pt x="973603" y="3426686"/>
                </a:cubicBezTo>
                <a:lnTo>
                  <a:pt x="1096708" y="3501474"/>
                </a:lnTo>
                <a:lnTo>
                  <a:pt x="1089293" y="3550058"/>
                </a:lnTo>
                <a:cubicBezTo>
                  <a:pt x="1083148" y="3610568"/>
                  <a:pt x="1080000" y="3671965"/>
                  <a:pt x="1080000" y="3734097"/>
                </a:cubicBezTo>
                <a:cubicBezTo>
                  <a:pt x="1080000" y="4728210"/>
                  <a:pt x="1885887" y="5534097"/>
                  <a:pt x="2880000" y="5534097"/>
                </a:cubicBezTo>
                <a:cubicBezTo>
                  <a:pt x="3874113" y="5534097"/>
                  <a:pt x="4680000" y="4728210"/>
                  <a:pt x="4680000" y="3734097"/>
                </a:cubicBezTo>
                <a:cubicBezTo>
                  <a:pt x="4680000" y="3112777"/>
                  <a:pt x="4365200" y="2564982"/>
                  <a:pt x="3886397" y="2241509"/>
                </a:cubicBezTo>
                <a:lnTo>
                  <a:pt x="3763292" y="2166721"/>
                </a:lnTo>
                <a:lnTo>
                  <a:pt x="3770707" y="2118137"/>
                </a:lnTo>
                <a:cubicBezTo>
                  <a:pt x="3776852" y="2057626"/>
                  <a:pt x="3780000" y="1996229"/>
                  <a:pt x="3780000" y="1934097"/>
                </a:cubicBezTo>
                <a:cubicBezTo>
                  <a:pt x="3780000" y="939984"/>
                  <a:pt x="2974113" y="134097"/>
                  <a:pt x="1980000" y="134097"/>
                </a:cubicBezTo>
                <a:close/>
                <a:moveTo>
                  <a:pt x="0" y="0"/>
                </a:moveTo>
                <a:lnTo>
                  <a:pt x="5760000" y="0"/>
                </a:lnTo>
                <a:lnTo>
                  <a:pt x="5760000" y="5760000"/>
                </a:lnTo>
                <a:lnTo>
                  <a:pt x="0" y="5760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A89C452B-13EF-E67D-9A92-1BF6F7E72B6F}"/>
              </a:ext>
            </a:extLst>
          </p:cNvPr>
          <p:cNvSpPr/>
          <p:nvPr/>
        </p:nvSpPr>
        <p:spPr>
          <a:xfrm>
            <a:off x="3712412" y="568973"/>
            <a:ext cx="2700000" cy="3366505"/>
          </a:xfrm>
          <a:custGeom>
            <a:avLst/>
            <a:gdLst>
              <a:gd name="connsiteX0" fmla="*/ 900000 w 2700000"/>
              <a:gd name="connsiteY0" fmla="*/ 0 h 3366505"/>
              <a:gd name="connsiteX1" fmla="*/ 2700000 w 2700000"/>
              <a:gd name="connsiteY1" fmla="*/ 1800000 h 3366505"/>
              <a:gd name="connsiteX2" fmla="*/ 1906397 w 2700000"/>
              <a:gd name="connsiteY2" fmla="*/ 3292589 h 3366505"/>
              <a:gd name="connsiteX3" fmla="*/ 1784727 w 2700000"/>
              <a:gd name="connsiteY3" fmla="*/ 3366505 h 3366505"/>
              <a:gd name="connsiteX4" fmla="*/ 1743331 w 2700000"/>
              <a:gd name="connsiteY4" fmla="*/ 3150152 h 3366505"/>
              <a:gd name="connsiteX5" fmla="*/ 1006397 w 2700000"/>
              <a:gd name="connsiteY5" fmla="*/ 2107412 h 3366505"/>
              <a:gd name="connsiteX6" fmla="*/ 883292 w 2700000"/>
              <a:gd name="connsiteY6" fmla="*/ 2032624 h 3366505"/>
              <a:gd name="connsiteX7" fmla="*/ 890707 w 2700000"/>
              <a:gd name="connsiteY7" fmla="*/ 1984040 h 3366505"/>
              <a:gd name="connsiteX8" fmla="*/ 900000 w 2700000"/>
              <a:gd name="connsiteY8" fmla="*/ 1800000 h 3366505"/>
              <a:gd name="connsiteX9" fmla="*/ 106397 w 2700000"/>
              <a:gd name="connsiteY9" fmla="*/ 307412 h 3366505"/>
              <a:gd name="connsiteX10" fmla="*/ 0 w 2700000"/>
              <a:gd name="connsiteY10" fmla="*/ 242774 h 3366505"/>
              <a:gd name="connsiteX11" fmla="*/ 42013 w 2700000"/>
              <a:gd name="connsiteY11" fmla="*/ 217250 h 3366505"/>
              <a:gd name="connsiteX12" fmla="*/ 900000 w 2700000"/>
              <a:gd name="connsiteY12" fmla="*/ 0 h 336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0000" h="3366505">
                <a:moveTo>
                  <a:pt x="900000" y="0"/>
                </a:moveTo>
                <a:cubicBezTo>
                  <a:pt x="1894113" y="0"/>
                  <a:pt x="2700000" y="805887"/>
                  <a:pt x="2700000" y="1800000"/>
                </a:cubicBezTo>
                <a:cubicBezTo>
                  <a:pt x="2700000" y="2421321"/>
                  <a:pt x="2385200" y="2969116"/>
                  <a:pt x="1906397" y="3292589"/>
                </a:cubicBezTo>
                <a:lnTo>
                  <a:pt x="1784727" y="3366505"/>
                </a:lnTo>
                <a:lnTo>
                  <a:pt x="1743331" y="3150152"/>
                </a:lnTo>
                <a:cubicBezTo>
                  <a:pt x="1632350" y="2718803"/>
                  <a:pt x="1365499" y="2350017"/>
                  <a:pt x="1006397" y="2107412"/>
                </a:cubicBezTo>
                <a:lnTo>
                  <a:pt x="883292" y="2032624"/>
                </a:lnTo>
                <a:lnTo>
                  <a:pt x="890707" y="1984040"/>
                </a:lnTo>
                <a:cubicBezTo>
                  <a:pt x="896852" y="1923529"/>
                  <a:pt x="900000" y="1862132"/>
                  <a:pt x="900000" y="1800000"/>
                </a:cubicBezTo>
                <a:cubicBezTo>
                  <a:pt x="900000" y="1178680"/>
                  <a:pt x="585200" y="630885"/>
                  <a:pt x="106397" y="307412"/>
                </a:cubicBezTo>
                <a:lnTo>
                  <a:pt x="0" y="242774"/>
                </a:lnTo>
                <a:lnTo>
                  <a:pt x="42013" y="217250"/>
                </a:lnTo>
                <a:cubicBezTo>
                  <a:pt x="297061" y="78700"/>
                  <a:pt x="589340" y="0"/>
                  <a:pt x="90000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C1FE03-E33C-20A8-1E80-251D7BCD2A22}"/>
              </a:ext>
            </a:extLst>
          </p:cNvPr>
          <p:cNvSpPr txBox="1"/>
          <p:nvPr/>
        </p:nvSpPr>
        <p:spPr>
          <a:xfrm>
            <a:off x="3712412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有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FAE106-08B2-57D8-7B14-7730345BCFAB}"/>
              </a:ext>
            </a:extLst>
          </p:cNvPr>
          <p:cNvSpPr txBox="1"/>
          <p:nvPr/>
        </p:nvSpPr>
        <p:spPr>
          <a:xfrm>
            <a:off x="4527808" y="2038566"/>
            <a:ext cx="186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rgbClr val="FF0000"/>
                </a:solidFill>
              </a:rPr>
              <a:t>① 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Client: cache helper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以外</a:t>
            </a:r>
            <a:endParaRPr kumimoji="1" lang="en-US" altLang="ja-JP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8A501D8-F091-1BAD-A252-FB86ED09176F}"/>
              </a:ext>
            </a:extLst>
          </p:cNvPr>
          <p:cNvSpPr/>
          <p:nvPr/>
        </p:nvSpPr>
        <p:spPr>
          <a:xfrm>
            <a:off x="1929120" y="2370977"/>
            <a:ext cx="3566584" cy="1800000"/>
          </a:xfrm>
          <a:custGeom>
            <a:avLst/>
            <a:gdLst>
              <a:gd name="connsiteX0" fmla="*/ 1783292 w 3566584"/>
              <a:gd name="connsiteY0" fmla="*/ 0 h 1800000"/>
              <a:gd name="connsiteX1" fmla="*/ 3546722 w 3566584"/>
              <a:gd name="connsiteY1" fmla="*/ 1437237 h 1800000"/>
              <a:gd name="connsiteX2" fmla="*/ 3566584 w 3566584"/>
              <a:gd name="connsiteY2" fmla="*/ 1567377 h 1800000"/>
              <a:gd name="connsiteX3" fmla="*/ 3541279 w 3566584"/>
              <a:gd name="connsiteY3" fmla="*/ 1582750 h 1800000"/>
              <a:gd name="connsiteX4" fmla="*/ 2683292 w 3566584"/>
              <a:gd name="connsiteY4" fmla="*/ 1800000 h 1800000"/>
              <a:gd name="connsiteX5" fmla="*/ 1825305 w 3566584"/>
              <a:gd name="connsiteY5" fmla="*/ 1582750 h 1800000"/>
              <a:gd name="connsiteX6" fmla="*/ 1783292 w 3566584"/>
              <a:gd name="connsiteY6" fmla="*/ 1557226 h 1800000"/>
              <a:gd name="connsiteX7" fmla="*/ 1741279 w 3566584"/>
              <a:gd name="connsiteY7" fmla="*/ 1582750 h 1800000"/>
              <a:gd name="connsiteX8" fmla="*/ 883292 w 3566584"/>
              <a:gd name="connsiteY8" fmla="*/ 1800000 h 1800000"/>
              <a:gd name="connsiteX9" fmla="*/ 25305 w 3566584"/>
              <a:gd name="connsiteY9" fmla="*/ 1582750 h 1800000"/>
              <a:gd name="connsiteX10" fmla="*/ 0 w 3566584"/>
              <a:gd name="connsiteY10" fmla="*/ 1567377 h 1800000"/>
              <a:gd name="connsiteX11" fmla="*/ 19862 w 3566584"/>
              <a:gd name="connsiteY11" fmla="*/ 1437237 h 1800000"/>
              <a:gd name="connsiteX12" fmla="*/ 1783292 w 3566584"/>
              <a:gd name="connsiteY12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66584" h="1800000">
                <a:moveTo>
                  <a:pt x="1783292" y="0"/>
                </a:moveTo>
                <a:cubicBezTo>
                  <a:pt x="2653141" y="0"/>
                  <a:pt x="3378879" y="617007"/>
                  <a:pt x="3546722" y="1437237"/>
                </a:cubicBezTo>
                <a:lnTo>
                  <a:pt x="3566584" y="1567377"/>
                </a:lnTo>
                <a:lnTo>
                  <a:pt x="3541279" y="1582750"/>
                </a:lnTo>
                <a:cubicBezTo>
                  <a:pt x="3286231" y="1721300"/>
                  <a:pt x="2993952" y="1800000"/>
                  <a:pt x="2683292" y="1800000"/>
                </a:cubicBezTo>
                <a:cubicBezTo>
                  <a:pt x="2372632" y="1800000"/>
                  <a:pt x="2080353" y="1721300"/>
                  <a:pt x="1825305" y="1582750"/>
                </a:cubicBezTo>
                <a:lnTo>
                  <a:pt x="1783292" y="1557226"/>
                </a:lnTo>
                <a:lnTo>
                  <a:pt x="1741279" y="1582750"/>
                </a:lnTo>
                <a:cubicBezTo>
                  <a:pt x="1486231" y="1721300"/>
                  <a:pt x="1193952" y="1800000"/>
                  <a:pt x="883292" y="1800000"/>
                </a:cubicBezTo>
                <a:cubicBezTo>
                  <a:pt x="572632" y="1800000"/>
                  <a:pt x="280353" y="1721300"/>
                  <a:pt x="25305" y="1582750"/>
                </a:cubicBezTo>
                <a:lnTo>
                  <a:pt x="0" y="1567377"/>
                </a:lnTo>
                <a:lnTo>
                  <a:pt x="19862" y="1437237"/>
                </a:lnTo>
                <a:cubicBezTo>
                  <a:pt x="187705" y="617007"/>
                  <a:pt x="913443" y="0"/>
                  <a:pt x="1783292" y="0"/>
                </a:cubicBezTo>
                <a:close/>
              </a:path>
            </a:pathLst>
          </a:custGeom>
          <a:pattFill prst="ltUpDiag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ABEF199-F144-BF5F-54EF-0EA847FEC791}"/>
              </a:ext>
            </a:extLst>
          </p:cNvPr>
          <p:cNvSpPr/>
          <p:nvPr/>
        </p:nvSpPr>
        <p:spPr>
          <a:xfrm>
            <a:off x="10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A56A53-739B-5DCA-02BA-ED4C623FE0FC}"/>
              </a:ext>
            </a:extLst>
          </p:cNvPr>
          <p:cNvSpPr/>
          <p:nvPr/>
        </p:nvSpPr>
        <p:spPr>
          <a:xfrm>
            <a:off x="28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43BAEF-0E3A-A500-D0AF-5D4AF959D855}"/>
              </a:ext>
            </a:extLst>
          </p:cNvPr>
          <p:cNvSpPr/>
          <p:nvPr/>
        </p:nvSpPr>
        <p:spPr>
          <a:xfrm>
            <a:off x="1912412" y="23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1DDEC7-14B7-56C6-456B-C3A368A59B40}"/>
              </a:ext>
            </a:extLst>
          </p:cNvPr>
          <p:cNvSpPr txBox="1"/>
          <p:nvPr/>
        </p:nvSpPr>
        <p:spPr>
          <a:xfrm>
            <a:off x="1049874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揮発性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B95378-E5DE-1D15-15FC-7623A85CB600}"/>
              </a:ext>
            </a:extLst>
          </p:cNvPr>
          <p:cNvSpPr txBox="1"/>
          <p:nvPr/>
        </p:nvSpPr>
        <p:spPr>
          <a:xfrm>
            <a:off x="5107712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有効期限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75492E-728F-66BC-DFC3-44E1B726640C}"/>
              </a:ext>
            </a:extLst>
          </p:cNvPr>
          <p:cNvSpPr txBox="1"/>
          <p:nvPr/>
        </p:nvSpPr>
        <p:spPr>
          <a:xfrm>
            <a:off x="3134562" y="560164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強制力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01F12D-5097-FA0A-3772-A1F7765BABF2}"/>
              </a:ext>
            </a:extLst>
          </p:cNvPr>
          <p:cNvSpPr txBox="1"/>
          <p:nvPr/>
        </p:nvSpPr>
        <p:spPr>
          <a:xfrm>
            <a:off x="2866382" y="2067560"/>
            <a:ext cx="16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必要十分条件</a:t>
            </a:r>
            <a:endParaRPr kumimoji="1" lang="en-US" altLang="ja-JP" b="1" dirty="0">
              <a:solidFill>
                <a:srgbClr val="00B05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D4CE5F-DB94-4581-B71F-F92D9FD4403A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62649C2-62F0-7032-7AE2-7F2334FA0A31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custGeom>
            <a:avLst/>
            <a:gdLst>
              <a:gd name="connsiteX0" fmla="*/ 1980000 w 5760000"/>
              <a:gd name="connsiteY0" fmla="*/ 134097 h 5760000"/>
              <a:gd name="connsiteX1" fmla="*/ 180000 w 5760000"/>
              <a:gd name="connsiteY1" fmla="*/ 1934097 h 5760000"/>
              <a:gd name="connsiteX2" fmla="*/ 973603 w 5760000"/>
              <a:gd name="connsiteY2" fmla="*/ 3426686 h 5760000"/>
              <a:gd name="connsiteX3" fmla="*/ 1096708 w 5760000"/>
              <a:gd name="connsiteY3" fmla="*/ 3501474 h 5760000"/>
              <a:gd name="connsiteX4" fmla="*/ 1089293 w 5760000"/>
              <a:gd name="connsiteY4" fmla="*/ 3550058 h 5760000"/>
              <a:gd name="connsiteX5" fmla="*/ 1080000 w 5760000"/>
              <a:gd name="connsiteY5" fmla="*/ 3734097 h 5760000"/>
              <a:gd name="connsiteX6" fmla="*/ 2880000 w 5760000"/>
              <a:gd name="connsiteY6" fmla="*/ 5534097 h 5760000"/>
              <a:gd name="connsiteX7" fmla="*/ 4680000 w 5760000"/>
              <a:gd name="connsiteY7" fmla="*/ 3734097 h 5760000"/>
              <a:gd name="connsiteX8" fmla="*/ 3886397 w 5760000"/>
              <a:gd name="connsiteY8" fmla="*/ 2241509 h 5760000"/>
              <a:gd name="connsiteX9" fmla="*/ 3763292 w 5760000"/>
              <a:gd name="connsiteY9" fmla="*/ 2166721 h 5760000"/>
              <a:gd name="connsiteX10" fmla="*/ 3770707 w 5760000"/>
              <a:gd name="connsiteY10" fmla="*/ 2118137 h 5760000"/>
              <a:gd name="connsiteX11" fmla="*/ 3780000 w 5760000"/>
              <a:gd name="connsiteY11" fmla="*/ 1934097 h 5760000"/>
              <a:gd name="connsiteX12" fmla="*/ 1980000 w 5760000"/>
              <a:gd name="connsiteY12" fmla="*/ 134097 h 5760000"/>
              <a:gd name="connsiteX13" fmla="*/ 0 w 5760000"/>
              <a:gd name="connsiteY13" fmla="*/ 0 h 5760000"/>
              <a:gd name="connsiteX14" fmla="*/ 5760000 w 5760000"/>
              <a:gd name="connsiteY14" fmla="*/ 0 h 5760000"/>
              <a:gd name="connsiteX15" fmla="*/ 5760000 w 5760000"/>
              <a:gd name="connsiteY15" fmla="*/ 5760000 h 5760000"/>
              <a:gd name="connsiteX16" fmla="*/ 0 w 5760000"/>
              <a:gd name="connsiteY16" fmla="*/ 576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60000" h="5760000">
                <a:moveTo>
                  <a:pt x="1980000" y="134097"/>
                </a:moveTo>
                <a:cubicBezTo>
                  <a:pt x="985887" y="134097"/>
                  <a:pt x="180000" y="939984"/>
                  <a:pt x="180000" y="1934097"/>
                </a:cubicBezTo>
                <a:cubicBezTo>
                  <a:pt x="180000" y="2555418"/>
                  <a:pt x="494800" y="3103213"/>
                  <a:pt x="973603" y="3426686"/>
                </a:cubicBezTo>
                <a:lnTo>
                  <a:pt x="1096708" y="3501474"/>
                </a:lnTo>
                <a:lnTo>
                  <a:pt x="1089293" y="3550058"/>
                </a:lnTo>
                <a:cubicBezTo>
                  <a:pt x="1083148" y="3610568"/>
                  <a:pt x="1080000" y="3671965"/>
                  <a:pt x="1080000" y="3734097"/>
                </a:cubicBezTo>
                <a:cubicBezTo>
                  <a:pt x="1080000" y="4728210"/>
                  <a:pt x="1885887" y="5534097"/>
                  <a:pt x="2880000" y="5534097"/>
                </a:cubicBezTo>
                <a:cubicBezTo>
                  <a:pt x="3874113" y="5534097"/>
                  <a:pt x="4680000" y="4728210"/>
                  <a:pt x="4680000" y="3734097"/>
                </a:cubicBezTo>
                <a:cubicBezTo>
                  <a:pt x="4680000" y="3112777"/>
                  <a:pt x="4365200" y="2564982"/>
                  <a:pt x="3886397" y="2241509"/>
                </a:cubicBezTo>
                <a:lnTo>
                  <a:pt x="3763292" y="2166721"/>
                </a:lnTo>
                <a:lnTo>
                  <a:pt x="3770707" y="2118137"/>
                </a:lnTo>
                <a:cubicBezTo>
                  <a:pt x="3776852" y="2057626"/>
                  <a:pt x="3780000" y="1996229"/>
                  <a:pt x="3780000" y="1934097"/>
                </a:cubicBezTo>
                <a:cubicBezTo>
                  <a:pt x="3780000" y="939984"/>
                  <a:pt x="2974113" y="134097"/>
                  <a:pt x="1980000" y="134097"/>
                </a:cubicBezTo>
                <a:close/>
                <a:moveTo>
                  <a:pt x="0" y="0"/>
                </a:moveTo>
                <a:lnTo>
                  <a:pt x="5760000" y="0"/>
                </a:lnTo>
                <a:lnTo>
                  <a:pt x="5760000" y="5760000"/>
                </a:lnTo>
                <a:lnTo>
                  <a:pt x="0" y="5760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A89C452B-13EF-E67D-9A92-1BF6F7E72B6F}"/>
              </a:ext>
            </a:extLst>
          </p:cNvPr>
          <p:cNvSpPr/>
          <p:nvPr/>
        </p:nvSpPr>
        <p:spPr>
          <a:xfrm>
            <a:off x="3712412" y="568973"/>
            <a:ext cx="2700000" cy="3366505"/>
          </a:xfrm>
          <a:custGeom>
            <a:avLst/>
            <a:gdLst>
              <a:gd name="connsiteX0" fmla="*/ 900000 w 2700000"/>
              <a:gd name="connsiteY0" fmla="*/ 0 h 3366505"/>
              <a:gd name="connsiteX1" fmla="*/ 2700000 w 2700000"/>
              <a:gd name="connsiteY1" fmla="*/ 1800000 h 3366505"/>
              <a:gd name="connsiteX2" fmla="*/ 1906397 w 2700000"/>
              <a:gd name="connsiteY2" fmla="*/ 3292589 h 3366505"/>
              <a:gd name="connsiteX3" fmla="*/ 1784727 w 2700000"/>
              <a:gd name="connsiteY3" fmla="*/ 3366505 h 3366505"/>
              <a:gd name="connsiteX4" fmla="*/ 1743331 w 2700000"/>
              <a:gd name="connsiteY4" fmla="*/ 3150152 h 3366505"/>
              <a:gd name="connsiteX5" fmla="*/ 1006397 w 2700000"/>
              <a:gd name="connsiteY5" fmla="*/ 2107412 h 3366505"/>
              <a:gd name="connsiteX6" fmla="*/ 883292 w 2700000"/>
              <a:gd name="connsiteY6" fmla="*/ 2032624 h 3366505"/>
              <a:gd name="connsiteX7" fmla="*/ 890707 w 2700000"/>
              <a:gd name="connsiteY7" fmla="*/ 1984040 h 3366505"/>
              <a:gd name="connsiteX8" fmla="*/ 900000 w 2700000"/>
              <a:gd name="connsiteY8" fmla="*/ 1800000 h 3366505"/>
              <a:gd name="connsiteX9" fmla="*/ 106397 w 2700000"/>
              <a:gd name="connsiteY9" fmla="*/ 307412 h 3366505"/>
              <a:gd name="connsiteX10" fmla="*/ 0 w 2700000"/>
              <a:gd name="connsiteY10" fmla="*/ 242774 h 3366505"/>
              <a:gd name="connsiteX11" fmla="*/ 42013 w 2700000"/>
              <a:gd name="connsiteY11" fmla="*/ 217250 h 3366505"/>
              <a:gd name="connsiteX12" fmla="*/ 900000 w 2700000"/>
              <a:gd name="connsiteY12" fmla="*/ 0 h 336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0000" h="3366505">
                <a:moveTo>
                  <a:pt x="900000" y="0"/>
                </a:moveTo>
                <a:cubicBezTo>
                  <a:pt x="1894113" y="0"/>
                  <a:pt x="2700000" y="805887"/>
                  <a:pt x="2700000" y="1800000"/>
                </a:cubicBezTo>
                <a:cubicBezTo>
                  <a:pt x="2700000" y="2421321"/>
                  <a:pt x="2385200" y="2969116"/>
                  <a:pt x="1906397" y="3292589"/>
                </a:cubicBezTo>
                <a:lnTo>
                  <a:pt x="1784727" y="3366505"/>
                </a:lnTo>
                <a:lnTo>
                  <a:pt x="1743331" y="3150152"/>
                </a:lnTo>
                <a:cubicBezTo>
                  <a:pt x="1632350" y="2718803"/>
                  <a:pt x="1365499" y="2350017"/>
                  <a:pt x="1006397" y="2107412"/>
                </a:cubicBezTo>
                <a:lnTo>
                  <a:pt x="883292" y="2032624"/>
                </a:lnTo>
                <a:lnTo>
                  <a:pt x="890707" y="1984040"/>
                </a:lnTo>
                <a:cubicBezTo>
                  <a:pt x="896852" y="1923529"/>
                  <a:pt x="900000" y="1862132"/>
                  <a:pt x="900000" y="1800000"/>
                </a:cubicBezTo>
                <a:cubicBezTo>
                  <a:pt x="900000" y="1178680"/>
                  <a:pt x="585200" y="630885"/>
                  <a:pt x="106397" y="307412"/>
                </a:cubicBezTo>
                <a:lnTo>
                  <a:pt x="0" y="242774"/>
                </a:lnTo>
                <a:lnTo>
                  <a:pt x="42013" y="217250"/>
                </a:lnTo>
                <a:cubicBezTo>
                  <a:pt x="297061" y="78700"/>
                  <a:pt x="589340" y="0"/>
                  <a:pt x="90000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C1FE03-E33C-20A8-1E80-251D7BCD2A22}"/>
              </a:ext>
            </a:extLst>
          </p:cNvPr>
          <p:cNvSpPr txBox="1"/>
          <p:nvPr/>
        </p:nvSpPr>
        <p:spPr>
          <a:xfrm>
            <a:off x="3712412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有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FAE106-08B2-57D8-7B14-7730345BCFAB}"/>
              </a:ext>
            </a:extLst>
          </p:cNvPr>
          <p:cNvSpPr txBox="1"/>
          <p:nvPr/>
        </p:nvSpPr>
        <p:spPr>
          <a:xfrm>
            <a:off x="4527808" y="2038566"/>
            <a:ext cx="186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</a:rPr>
              <a:t>① </a:t>
            </a:r>
            <a:r>
              <a:rPr kumimoji="1" lang="en-US" altLang="ja-JP" sz="1000" dirty="0">
                <a:solidFill>
                  <a:srgbClr val="FF0000"/>
                </a:solidFill>
              </a:rPr>
              <a:t>Client: cache helper</a:t>
            </a:r>
            <a:r>
              <a:rPr kumimoji="1" lang="ja-JP" altLang="en-US" sz="1000" dirty="0">
                <a:solidFill>
                  <a:srgbClr val="FF0000"/>
                </a:solidFill>
              </a:rPr>
              <a:t>以外</a:t>
            </a:r>
            <a:endParaRPr kumimoji="1"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F3FFA6B-E23D-499D-C7C6-220121658ACA}"/>
              </a:ext>
            </a:extLst>
          </p:cNvPr>
          <p:cNvSpPr/>
          <p:nvPr/>
        </p:nvSpPr>
        <p:spPr>
          <a:xfrm>
            <a:off x="1012412" y="568973"/>
            <a:ext cx="3600000" cy="3367377"/>
          </a:xfrm>
          <a:custGeom>
            <a:avLst/>
            <a:gdLst>
              <a:gd name="connsiteX0" fmla="*/ 1800000 w 3600000"/>
              <a:gd name="connsiteY0" fmla="*/ 0 h 3367377"/>
              <a:gd name="connsiteX1" fmla="*/ 3600000 w 3600000"/>
              <a:gd name="connsiteY1" fmla="*/ 1800000 h 3367377"/>
              <a:gd name="connsiteX2" fmla="*/ 3590707 w 3600000"/>
              <a:gd name="connsiteY2" fmla="*/ 1984040 h 3367377"/>
              <a:gd name="connsiteX3" fmla="*/ 3583292 w 3600000"/>
              <a:gd name="connsiteY3" fmla="*/ 2032624 h 3367377"/>
              <a:gd name="connsiteX4" fmla="*/ 3557987 w 3600000"/>
              <a:gd name="connsiteY4" fmla="*/ 2017250 h 3367377"/>
              <a:gd name="connsiteX5" fmla="*/ 2700000 w 3600000"/>
              <a:gd name="connsiteY5" fmla="*/ 1800000 h 3367377"/>
              <a:gd name="connsiteX6" fmla="*/ 936570 w 3600000"/>
              <a:gd name="connsiteY6" fmla="*/ 3237237 h 3367377"/>
              <a:gd name="connsiteX7" fmla="*/ 916708 w 3600000"/>
              <a:gd name="connsiteY7" fmla="*/ 3367377 h 3367377"/>
              <a:gd name="connsiteX8" fmla="*/ 793603 w 3600000"/>
              <a:gd name="connsiteY8" fmla="*/ 3292589 h 3367377"/>
              <a:gd name="connsiteX9" fmla="*/ 0 w 3600000"/>
              <a:gd name="connsiteY9" fmla="*/ 1800000 h 3367377"/>
              <a:gd name="connsiteX10" fmla="*/ 1800000 w 3600000"/>
              <a:gd name="connsiteY10" fmla="*/ 0 h 33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000" h="3367377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1862132"/>
                  <a:pt x="3596852" y="1923529"/>
                  <a:pt x="3590707" y="1984040"/>
                </a:cubicBezTo>
                <a:lnTo>
                  <a:pt x="3583292" y="2032624"/>
                </a:lnTo>
                <a:lnTo>
                  <a:pt x="3557987" y="2017250"/>
                </a:lnTo>
                <a:cubicBezTo>
                  <a:pt x="3302939" y="1878700"/>
                  <a:pt x="3010660" y="1800000"/>
                  <a:pt x="2700000" y="1800000"/>
                </a:cubicBezTo>
                <a:cubicBezTo>
                  <a:pt x="1830151" y="1800000"/>
                  <a:pt x="1104413" y="2417007"/>
                  <a:pt x="936570" y="3237237"/>
                </a:cubicBezTo>
                <a:lnTo>
                  <a:pt x="916708" y="3367377"/>
                </a:lnTo>
                <a:lnTo>
                  <a:pt x="793603" y="3292589"/>
                </a:lnTo>
                <a:cubicBezTo>
                  <a:pt x="314800" y="2969116"/>
                  <a:pt x="0" y="2421321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27612-3235-B447-F64D-8C8559147D35}"/>
              </a:ext>
            </a:extLst>
          </p:cNvPr>
          <p:cNvSpPr txBox="1"/>
          <p:nvPr/>
        </p:nvSpPr>
        <p:spPr>
          <a:xfrm>
            <a:off x="2943294" y="406060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AT&amp;RT / 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0230349-DCFD-D91D-1AE3-C17EEF551FF4}"/>
              </a:ext>
            </a:extLst>
          </p:cNvPr>
          <p:cNvSpPr/>
          <p:nvPr/>
        </p:nvSpPr>
        <p:spPr>
          <a:xfrm>
            <a:off x="2812412" y="808224"/>
            <a:ext cx="1800000" cy="1790721"/>
          </a:xfrm>
          <a:custGeom>
            <a:avLst/>
            <a:gdLst>
              <a:gd name="connsiteX0" fmla="*/ 900000 w 1800000"/>
              <a:gd name="connsiteY0" fmla="*/ 0 h 1790721"/>
              <a:gd name="connsiteX1" fmla="*/ 1006397 w 1800000"/>
              <a:gd name="connsiteY1" fmla="*/ 64638 h 1790721"/>
              <a:gd name="connsiteX2" fmla="*/ 1800000 w 1800000"/>
              <a:gd name="connsiteY2" fmla="*/ 1557226 h 1790721"/>
              <a:gd name="connsiteX3" fmla="*/ 1785538 w 1800000"/>
              <a:gd name="connsiteY3" fmla="*/ 1786480 h 1790721"/>
              <a:gd name="connsiteX4" fmla="*/ 1784727 w 1800000"/>
              <a:gd name="connsiteY4" fmla="*/ 1790721 h 1790721"/>
              <a:gd name="connsiteX5" fmla="*/ 1757987 w 1800000"/>
              <a:gd name="connsiteY5" fmla="*/ 1774476 h 1790721"/>
              <a:gd name="connsiteX6" fmla="*/ 900000 w 1800000"/>
              <a:gd name="connsiteY6" fmla="*/ 1557226 h 1790721"/>
              <a:gd name="connsiteX7" fmla="*/ 42013 w 1800000"/>
              <a:gd name="connsiteY7" fmla="*/ 1774476 h 1790721"/>
              <a:gd name="connsiteX8" fmla="*/ 15273 w 1800000"/>
              <a:gd name="connsiteY8" fmla="*/ 1790721 h 1790721"/>
              <a:gd name="connsiteX9" fmla="*/ 14462 w 1800000"/>
              <a:gd name="connsiteY9" fmla="*/ 1786480 h 1790721"/>
              <a:gd name="connsiteX10" fmla="*/ 0 w 1800000"/>
              <a:gd name="connsiteY10" fmla="*/ 1557226 h 1790721"/>
              <a:gd name="connsiteX11" fmla="*/ 793603 w 1800000"/>
              <a:gd name="connsiteY11" fmla="*/ 64638 h 17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790721">
                <a:moveTo>
                  <a:pt x="900000" y="0"/>
                </a:moveTo>
                <a:lnTo>
                  <a:pt x="1006397" y="64638"/>
                </a:lnTo>
                <a:cubicBezTo>
                  <a:pt x="1485200" y="388111"/>
                  <a:pt x="1800000" y="935905"/>
                  <a:pt x="1800000" y="1557226"/>
                </a:cubicBezTo>
                <a:cubicBezTo>
                  <a:pt x="1800000" y="1634891"/>
                  <a:pt x="1795081" y="1711408"/>
                  <a:pt x="1785538" y="1786480"/>
                </a:cubicBezTo>
                <a:lnTo>
                  <a:pt x="1784727" y="1790721"/>
                </a:lnTo>
                <a:lnTo>
                  <a:pt x="1757987" y="1774476"/>
                </a:lnTo>
                <a:cubicBezTo>
                  <a:pt x="1502939" y="1635926"/>
                  <a:pt x="1210660" y="1557226"/>
                  <a:pt x="900000" y="1557226"/>
                </a:cubicBezTo>
                <a:cubicBezTo>
                  <a:pt x="589340" y="1557226"/>
                  <a:pt x="297061" y="1635926"/>
                  <a:pt x="42013" y="1774476"/>
                </a:cubicBezTo>
                <a:lnTo>
                  <a:pt x="15273" y="1790721"/>
                </a:lnTo>
                <a:lnTo>
                  <a:pt x="14462" y="1786480"/>
                </a:lnTo>
                <a:cubicBezTo>
                  <a:pt x="4919" y="1711408"/>
                  <a:pt x="0" y="1634891"/>
                  <a:pt x="0" y="1557226"/>
                </a:cubicBezTo>
                <a:cubicBezTo>
                  <a:pt x="0" y="935905"/>
                  <a:pt x="314800" y="388111"/>
                  <a:pt x="793603" y="64638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5069C91-C58F-D5C8-2B58-782AC1347BFA}"/>
              </a:ext>
            </a:extLst>
          </p:cNvPr>
          <p:cNvSpPr txBox="1"/>
          <p:nvPr/>
        </p:nvSpPr>
        <p:spPr>
          <a:xfrm>
            <a:off x="2070506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AT&amp;RT / 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無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C5C1FD-ACE8-F005-6F37-699E661D8538}"/>
              </a:ext>
            </a:extLst>
          </p:cNvPr>
          <p:cNvSpPr txBox="1"/>
          <p:nvPr/>
        </p:nvSpPr>
        <p:spPr>
          <a:xfrm>
            <a:off x="2943294" y="1085101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有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F2B7E3-FDD6-9F22-554D-2AA1B8DAD896}"/>
              </a:ext>
            </a:extLst>
          </p:cNvPr>
          <p:cNvSpPr txBox="1"/>
          <p:nvPr/>
        </p:nvSpPr>
        <p:spPr>
          <a:xfrm>
            <a:off x="1085463" y="1686922"/>
            <a:ext cx="229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kumimoji="1" lang="en-US" altLang="ja-JP" sz="1000" b="1" dirty="0">
                <a:solidFill>
                  <a:schemeClr val="accent2"/>
                </a:solidFill>
              </a:rPr>
              <a:t>Client:</a:t>
            </a:r>
            <a:br>
              <a:rPr kumimoji="1" lang="en-US" altLang="ja-JP" sz="1000" b="1" dirty="0">
                <a:solidFill>
                  <a:schemeClr val="accent2"/>
                </a:solidFill>
              </a:rPr>
            </a:br>
            <a:r>
              <a:rPr kumimoji="1" lang="en-US" altLang="ja-JP" sz="1000" b="1" dirty="0">
                <a:solidFill>
                  <a:schemeClr val="accent2"/>
                </a:solidFill>
              </a:rPr>
              <a:t>(GCM) + cache helper</a:t>
            </a:r>
            <a:br>
              <a:rPr kumimoji="1" lang="en-US" altLang="ja-JP" sz="1000" b="1" dirty="0">
                <a:solidFill>
                  <a:schemeClr val="accent2"/>
                </a:solidFill>
              </a:rPr>
            </a:br>
            <a:r>
              <a:rPr lang="en-US" altLang="ja-JP" sz="1000" b="1" dirty="0">
                <a:solidFill>
                  <a:schemeClr val="accent2"/>
                </a:solidFill>
              </a:rPr>
              <a:t>(GCM) + password</a:t>
            </a:r>
            <a:r>
              <a:rPr lang="ja-JP" altLang="en-US" sz="1000" b="1" dirty="0">
                <a:solidFill>
                  <a:schemeClr val="accent2"/>
                </a:solidFill>
              </a:rPr>
              <a:t>管理ツール</a:t>
            </a:r>
            <a:endParaRPr lang="en-US" altLang="ja-JP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8A501D8-F091-1BAD-A252-FB86ED09176F}"/>
              </a:ext>
            </a:extLst>
          </p:cNvPr>
          <p:cNvSpPr/>
          <p:nvPr/>
        </p:nvSpPr>
        <p:spPr>
          <a:xfrm>
            <a:off x="1929120" y="2370977"/>
            <a:ext cx="3566584" cy="1800000"/>
          </a:xfrm>
          <a:custGeom>
            <a:avLst/>
            <a:gdLst>
              <a:gd name="connsiteX0" fmla="*/ 1783292 w 3566584"/>
              <a:gd name="connsiteY0" fmla="*/ 0 h 1800000"/>
              <a:gd name="connsiteX1" fmla="*/ 3546722 w 3566584"/>
              <a:gd name="connsiteY1" fmla="*/ 1437237 h 1800000"/>
              <a:gd name="connsiteX2" fmla="*/ 3566584 w 3566584"/>
              <a:gd name="connsiteY2" fmla="*/ 1567377 h 1800000"/>
              <a:gd name="connsiteX3" fmla="*/ 3541279 w 3566584"/>
              <a:gd name="connsiteY3" fmla="*/ 1582750 h 1800000"/>
              <a:gd name="connsiteX4" fmla="*/ 2683292 w 3566584"/>
              <a:gd name="connsiteY4" fmla="*/ 1800000 h 1800000"/>
              <a:gd name="connsiteX5" fmla="*/ 1825305 w 3566584"/>
              <a:gd name="connsiteY5" fmla="*/ 1582750 h 1800000"/>
              <a:gd name="connsiteX6" fmla="*/ 1783292 w 3566584"/>
              <a:gd name="connsiteY6" fmla="*/ 1557226 h 1800000"/>
              <a:gd name="connsiteX7" fmla="*/ 1741279 w 3566584"/>
              <a:gd name="connsiteY7" fmla="*/ 1582750 h 1800000"/>
              <a:gd name="connsiteX8" fmla="*/ 883292 w 3566584"/>
              <a:gd name="connsiteY8" fmla="*/ 1800000 h 1800000"/>
              <a:gd name="connsiteX9" fmla="*/ 25305 w 3566584"/>
              <a:gd name="connsiteY9" fmla="*/ 1582750 h 1800000"/>
              <a:gd name="connsiteX10" fmla="*/ 0 w 3566584"/>
              <a:gd name="connsiteY10" fmla="*/ 1567377 h 1800000"/>
              <a:gd name="connsiteX11" fmla="*/ 19862 w 3566584"/>
              <a:gd name="connsiteY11" fmla="*/ 1437237 h 1800000"/>
              <a:gd name="connsiteX12" fmla="*/ 1783292 w 3566584"/>
              <a:gd name="connsiteY12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66584" h="1800000">
                <a:moveTo>
                  <a:pt x="1783292" y="0"/>
                </a:moveTo>
                <a:cubicBezTo>
                  <a:pt x="2653141" y="0"/>
                  <a:pt x="3378879" y="617007"/>
                  <a:pt x="3546722" y="1437237"/>
                </a:cubicBezTo>
                <a:lnTo>
                  <a:pt x="3566584" y="1567377"/>
                </a:lnTo>
                <a:lnTo>
                  <a:pt x="3541279" y="1582750"/>
                </a:lnTo>
                <a:cubicBezTo>
                  <a:pt x="3286231" y="1721300"/>
                  <a:pt x="2993952" y="1800000"/>
                  <a:pt x="2683292" y="1800000"/>
                </a:cubicBezTo>
                <a:cubicBezTo>
                  <a:pt x="2372632" y="1800000"/>
                  <a:pt x="2080353" y="1721300"/>
                  <a:pt x="1825305" y="1582750"/>
                </a:cubicBezTo>
                <a:lnTo>
                  <a:pt x="1783292" y="1557226"/>
                </a:lnTo>
                <a:lnTo>
                  <a:pt x="1741279" y="1582750"/>
                </a:lnTo>
                <a:cubicBezTo>
                  <a:pt x="1486231" y="1721300"/>
                  <a:pt x="1193952" y="1800000"/>
                  <a:pt x="883292" y="1800000"/>
                </a:cubicBezTo>
                <a:cubicBezTo>
                  <a:pt x="572632" y="1800000"/>
                  <a:pt x="280353" y="1721300"/>
                  <a:pt x="25305" y="1582750"/>
                </a:cubicBezTo>
                <a:lnTo>
                  <a:pt x="0" y="1567377"/>
                </a:lnTo>
                <a:lnTo>
                  <a:pt x="19862" y="1437237"/>
                </a:lnTo>
                <a:cubicBezTo>
                  <a:pt x="187705" y="617007"/>
                  <a:pt x="913443" y="0"/>
                  <a:pt x="1783292" y="0"/>
                </a:cubicBezTo>
                <a:close/>
              </a:path>
            </a:pathLst>
          </a:custGeom>
          <a:pattFill prst="ltUpDiag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ABEF199-F144-BF5F-54EF-0EA847FEC791}"/>
              </a:ext>
            </a:extLst>
          </p:cNvPr>
          <p:cNvSpPr/>
          <p:nvPr/>
        </p:nvSpPr>
        <p:spPr>
          <a:xfrm>
            <a:off x="10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A56A53-739B-5DCA-02BA-ED4C623FE0FC}"/>
              </a:ext>
            </a:extLst>
          </p:cNvPr>
          <p:cNvSpPr/>
          <p:nvPr/>
        </p:nvSpPr>
        <p:spPr>
          <a:xfrm>
            <a:off x="28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43BAEF-0E3A-A500-D0AF-5D4AF959D855}"/>
              </a:ext>
            </a:extLst>
          </p:cNvPr>
          <p:cNvSpPr/>
          <p:nvPr/>
        </p:nvSpPr>
        <p:spPr>
          <a:xfrm>
            <a:off x="1912412" y="23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1DDEC7-14B7-56C6-456B-C3A368A59B40}"/>
              </a:ext>
            </a:extLst>
          </p:cNvPr>
          <p:cNvSpPr txBox="1"/>
          <p:nvPr/>
        </p:nvSpPr>
        <p:spPr>
          <a:xfrm>
            <a:off x="1049874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揮発性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B95378-E5DE-1D15-15FC-7623A85CB600}"/>
              </a:ext>
            </a:extLst>
          </p:cNvPr>
          <p:cNvSpPr txBox="1"/>
          <p:nvPr/>
        </p:nvSpPr>
        <p:spPr>
          <a:xfrm>
            <a:off x="5107712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有効期限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75492E-728F-66BC-DFC3-44E1B726640C}"/>
              </a:ext>
            </a:extLst>
          </p:cNvPr>
          <p:cNvSpPr txBox="1"/>
          <p:nvPr/>
        </p:nvSpPr>
        <p:spPr>
          <a:xfrm>
            <a:off x="3134562" y="560164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強制力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01F12D-5097-FA0A-3772-A1F7765BABF2}"/>
              </a:ext>
            </a:extLst>
          </p:cNvPr>
          <p:cNvSpPr txBox="1"/>
          <p:nvPr/>
        </p:nvSpPr>
        <p:spPr>
          <a:xfrm>
            <a:off x="2866382" y="2067560"/>
            <a:ext cx="16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必要十分条件</a:t>
            </a:r>
            <a:endParaRPr kumimoji="1" lang="en-US" altLang="ja-JP" b="1" dirty="0">
              <a:solidFill>
                <a:srgbClr val="00B05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D4CE5F-DB94-4581-B71F-F92D9FD4403A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62649C2-62F0-7032-7AE2-7F2334FA0A31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custGeom>
            <a:avLst/>
            <a:gdLst>
              <a:gd name="connsiteX0" fmla="*/ 1980000 w 5760000"/>
              <a:gd name="connsiteY0" fmla="*/ 134097 h 5760000"/>
              <a:gd name="connsiteX1" fmla="*/ 180000 w 5760000"/>
              <a:gd name="connsiteY1" fmla="*/ 1934097 h 5760000"/>
              <a:gd name="connsiteX2" fmla="*/ 973603 w 5760000"/>
              <a:gd name="connsiteY2" fmla="*/ 3426686 h 5760000"/>
              <a:gd name="connsiteX3" fmla="*/ 1096708 w 5760000"/>
              <a:gd name="connsiteY3" fmla="*/ 3501474 h 5760000"/>
              <a:gd name="connsiteX4" fmla="*/ 1089293 w 5760000"/>
              <a:gd name="connsiteY4" fmla="*/ 3550058 h 5760000"/>
              <a:gd name="connsiteX5" fmla="*/ 1080000 w 5760000"/>
              <a:gd name="connsiteY5" fmla="*/ 3734097 h 5760000"/>
              <a:gd name="connsiteX6" fmla="*/ 2880000 w 5760000"/>
              <a:gd name="connsiteY6" fmla="*/ 5534097 h 5760000"/>
              <a:gd name="connsiteX7" fmla="*/ 4680000 w 5760000"/>
              <a:gd name="connsiteY7" fmla="*/ 3734097 h 5760000"/>
              <a:gd name="connsiteX8" fmla="*/ 3886397 w 5760000"/>
              <a:gd name="connsiteY8" fmla="*/ 2241509 h 5760000"/>
              <a:gd name="connsiteX9" fmla="*/ 3763292 w 5760000"/>
              <a:gd name="connsiteY9" fmla="*/ 2166721 h 5760000"/>
              <a:gd name="connsiteX10" fmla="*/ 3770707 w 5760000"/>
              <a:gd name="connsiteY10" fmla="*/ 2118137 h 5760000"/>
              <a:gd name="connsiteX11" fmla="*/ 3780000 w 5760000"/>
              <a:gd name="connsiteY11" fmla="*/ 1934097 h 5760000"/>
              <a:gd name="connsiteX12" fmla="*/ 1980000 w 5760000"/>
              <a:gd name="connsiteY12" fmla="*/ 134097 h 5760000"/>
              <a:gd name="connsiteX13" fmla="*/ 0 w 5760000"/>
              <a:gd name="connsiteY13" fmla="*/ 0 h 5760000"/>
              <a:gd name="connsiteX14" fmla="*/ 5760000 w 5760000"/>
              <a:gd name="connsiteY14" fmla="*/ 0 h 5760000"/>
              <a:gd name="connsiteX15" fmla="*/ 5760000 w 5760000"/>
              <a:gd name="connsiteY15" fmla="*/ 5760000 h 5760000"/>
              <a:gd name="connsiteX16" fmla="*/ 0 w 5760000"/>
              <a:gd name="connsiteY16" fmla="*/ 576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60000" h="5760000">
                <a:moveTo>
                  <a:pt x="1980000" y="134097"/>
                </a:moveTo>
                <a:cubicBezTo>
                  <a:pt x="985887" y="134097"/>
                  <a:pt x="180000" y="939984"/>
                  <a:pt x="180000" y="1934097"/>
                </a:cubicBezTo>
                <a:cubicBezTo>
                  <a:pt x="180000" y="2555418"/>
                  <a:pt x="494800" y="3103213"/>
                  <a:pt x="973603" y="3426686"/>
                </a:cubicBezTo>
                <a:lnTo>
                  <a:pt x="1096708" y="3501474"/>
                </a:lnTo>
                <a:lnTo>
                  <a:pt x="1089293" y="3550058"/>
                </a:lnTo>
                <a:cubicBezTo>
                  <a:pt x="1083148" y="3610568"/>
                  <a:pt x="1080000" y="3671965"/>
                  <a:pt x="1080000" y="3734097"/>
                </a:cubicBezTo>
                <a:cubicBezTo>
                  <a:pt x="1080000" y="4728210"/>
                  <a:pt x="1885887" y="5534097"/>
                  <a:pt x="2880000" y="5534097"/>
                </a:cubicBezTo>
                <a:cubicBezTo>
                  <a:pt x="3874113" y="5534097"/>
                  <a:pt x="4680000" y="4728210"/>
                  <a:pt x="4680000" y="3734097"/>
                </a:cubicBezTo>
                <a:cubicBezTo>
                  <a:pt x="4680000" y="3112777"/>
                  <a:pt x="4365200" y="2564982"/>
                  <a:pt x="3886397" y="2241509"/>
                </a:cubicBezTo>
                <a:lnTo>
                  <a:pt x="3763292" y="2166721"/>
                </a:lnTo>
                <a:lnTo>
                  <a:pt x="3770707" y="2118137"/>
                </a:lnTo>
                <a:cubicBezTo>
                  <a:pt x="3776852" y="2057626"/>
                  <a:pt x="3780000" y="1996229"/>
                  <a:pt x="3780000" y="1934097"/>
                </a:cubicBezTo>
                <a:cubicBezTo>
                  <a:pt x="3780000" y="939984"/>
                  <a:pt x="2974113" y="134097"/>
                  <a:pt x="1980000" y="134097"/>
                </a:cubicBezTo>
                <a:close/>
                <a:moveTo>
                  <a:pt x="0" y="0"/>
                </a:moveTo>
                <a:lnTo>
                  <a:pt x="5760000" y="0"/>
                </a:lnTo>
                <a:lnTo>
                  <a:pt x="5760000" y="5760000"/>
                </a:lnTo>
                <a:lnTo>
                  <a:pt x="0" y="5760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A89C452B-13EF-E67D-9A92-1BF6F7E72B6F}"/>
              </a:ext>
            </a:extLst>
          </p:cNvPr>
          <p:cNvSpPr/>
          <p:nvPr/>
        </p:nvSpPr>
        <p:spPr>
          <a:xfrm>
            <a:off x="3712412" y="568973"/>
            <a:ext cx="2700000" cy="3366505"/>
          </a:xfrm>
          <a:custGeom>
            <a:avLst/>
            <a:gdLst>
              <a:gd name="connsiteX0" fmla="*/ 900000 w 2700000"/>
              <a:gd name="connsiteY0" fmla="*/ 0 h 3366505"/>
              <a:gd name="connsiteX1" fmla="*/ 2700000 w 2700000"/>
              <a:gd name="connsiteY1" fmla="*/ 1800000 h 3366505"/>
              <a:gd name="connsiteX2" fmla="*/ 1906397 w 2700000"/>
              <a:gd name="connsiteY2" fmla="*/ 3292589 h 3366505"/>
              <a:gd name="connsiteX3" fmla="*/ 1784727 w 2700000"/>
              <a:gd name="connsiteY3" fmla="*/ 3366505 h 3366505"/>
              <a:gd name="connsiteX4" fmla="*/ 1743331 w 2700000"/>
              <a:gd name="connsiteY4" fmla="*/ 3150152 h 3366505"/>
              <a:gd name="connsiteX5" fmla="*/ 1006397 w 2700000"/>
              <a:gd name="connsiteY5" fmla="*/ 2107412 h 3366505"/>
              <a:gd name="connsiteX6" fmla="*/ 883292 w 2700000"/>
              <a:gd name="connsiteY6" fmla="*/ 2032624 h 3366505"/>
              <a:gd name="connsiteX7" fmla="*/ 890707 w 2700000"/>
              <a:gd name="connsiteY7" fmla="*/ 1984040 h 3366505"/>
              <a:gd name="connsiteX8" fmla="*/ 900000 w 2700000"/>
              <a:gd name="connsiteY8" fmla="*/ 1800000 h 3366505"/>
              <a:gd name="connsiteX9" fmla="*/ 106397 w 2700000"/>
              <a:gd name="connsiteY9" fmla="*/ 307412 h 3366505"/>
              <a:gd name="connsiteX10" fmla="*/ 0 w 2700000"/>
              <a:gd name="connsiteY10" fmla="*/ 242774 h 3366505"/>
              <a:gd name="connsiteX11" fmla="*/ 42013 w 2700000"/>
              <a:gd name="connsiteY11" fmla="*/ 217250 h 3366505"/>
              <a:gd name="connsiteX12" fmla="*/ 900000 w 2700000"/>
              <a:gd name="connsiteY12" fmla="*/ 0 h 336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0000" h="3366505">
                <a:moveTo>
                  <a:pt x="900000" y="0"/>
                </a:moveTo>
                <a:cubicBezTo>
                  <a:pt x="1894113" y="0"/>
                  <a:pt x="2700000" y="805887"/>
                  <a:pt x="2700000" y="1800000"/>
                </a:cubicBezTo>
                <a:cubicBezTo>
                  <a:pt x="2700000" y="2421321"/>
                  <a:pt x="2385200" y="2969116"/>
                  <a:pt x="1906397" y="3292589"/>
                </a:cubicBezTo>
                <a:lnTo>
                  <a:pt x="1784727" y="3366505"/>
                </a:lnTo>
                <a:lnTo>
                  <a:pt x="1743331" y="3150152"/>
                </a:lnTo>
                <a:cubicBezTo>
                  <a:pt x="1632350" y="2718803"/>
                  <a:pt x="1365499" y="2350017"/>
                  <a:pt x="1006397" y="2107412"/>
                </a:cubicBezTo>
                <a:lnTo>
                  <a:pt x="883292" y="2032624"/>
                </a:lnTo>
                <a:lnTo>
                  <a:pt x="890707" y="1984040"/>
                </a:lnTo>
                <a:cubicBezTo>
                  <a:pt x="896852" y="1923529"/>
                  <a:pt x="900000" y="1862132"/>
                  <a:pt x="900000" y="1800000"/>
                </a:cubicBezTo>
                <a:cubicBezTo>
                  <a:pt x="900000" y="1178680"/>
                  <a:pt x="585200" y="630885"/>
                  <a:pt x="106397" y="307412"/>
                </a:cubicBezTo>
                <a:lnTo>
                  <a:pt x="0" y="242774"/>
                </a:lnTo>
                <a:lnTo>
                  <a:pt x="42013" y="217250"/>
                </a:lnTo>
                <a:cubicBezTo>
                  <a:pt x="297061" y="78700"/>
                  <a:pt x="589340" y="0"/>
                  <a:pt x="90000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C1FE03-E33C-20A8-1E80-251D7BCD2A22}"/>
              </a:ext>
            </a:extLst>
          </p:cNvPr>
          <p:cNvSpPr txBox="1"/>
          <p:nvPr/>
        </p:nvSpPr>
        <p:spPr>
          <a:xfrm>
            <a:off x="3712412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有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FAE106-08B2-57D8-7B14-7730345BCFAB}"/>
              </a:ext>
            </a:extLst>
          </p:cNvPr>
          <p:cNvSpPr txBox="1"/>
          <p:nvPr/>
        </p:nvSpPr>
        <p:spPr>
          <a:xfrm>
            <a:off x="4527808" y="2038566"/>
            <a:ext cx="186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</a:rPr>
              <a:t>① </a:t>
            </a:r>
            <a:r>
              <a:rPr kumimoji="1" lang="en-US" altLang="ja-JP" sz="1000" dirty="0">
                <a:solidFill>
                  <a:srgbClr val="FF0000"/>
                </a:solidFill>
              </a:rPr>
              <a:t>Client: cache helper</a:t>
            </a:r>
            <a:r>
              <a:rPr kumimoji="1" lang="ja-JP" altLang="en-US" sz="1000" dirty="0">
                <a:solidFill>
                  <a:srgbClr val="FF0000"/>
                </a:solidFill>
              </a:rPr>
              <a:t>以外</a:t>
            </a:r>
            <a:endParaRPr kumimoji="1"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F3FFA6B-E23D-499D-C7C6-220121658ACA}"/>
              </a:ext>
            </a:extLst>
          </p:cNvPr>
          <p:cNvSpPr/>
          <p:nvPr/>
        </p:nvSpPr>
        <p:spPr>
          <a:xfrm>
            <a:off x="1012412" y="568973"/>
            <a:ext cx="3600000" cy="3367377"/>
          </a:xfrm>
          <a:custGeom>
            <a:avLst/>
            <a:gdLst>
              <a:gd name="connsiteX0" fmla="*/ 1800000 w 3600000"/>
              <a:gd name="connsiteY0" fmla="*/ 0 h 3367377"/>
              <a:gd name="connsiteX1" fmla="*/ 3600000 w 3600000"/>
              <a:gd name="connsiteY1" fmla="*/ 1800000 h 3367377"/>
              <a:gd name="connsiteX2" fmla="*/ 3590707 w 3600000"/>
              <a:gd name="connsiteY2" fmla="*/ 1984040 h 3367377"/>
              <a:gd name="connsiteX3" fmla="*/ 3583292 w 3600000"/>
              <a:gd name="connsiteY3" fmla="*/ 2032624 h 3367377"/>
              <a:gd name="connsiteX4" fmla="*/ 3557987 w 3600000"/>
              <a:gd name="connsiteY4" fmla="*/ 2017250 h 3367377"/>
              <a:gd name="connsiteX5" fmla="*/ 2700000 w 3600000"/>
              <a:gd name="connsiteY5" fmla="*/ 1800000 h 3367377"/>
              <a:gd name="connsiteX6" fmla="*/ 936570 w 3600000"/>
              <a:gd name="connsiteY6" fmla="*/ 3237237 h 3367377"/>
              <a:gd name="connsiteX7" fmla="*/ 916708 w 3600000"/>
              <a:gd name="connsiteY7" fmla="*/ 3367377 h 3367377"/>
              <a:gd name="connsiteX8" fmla="*/ 793603 w 3600000"/>
              <a:gd name="connsiteY8" fmla="*/ 3292589 h 3367377"/>
              <a:gd name="connsiteX9" fmla="*/ 0 w 3600000"/>
              <a:gd name="connsiteY9" fmla="*/ 1800000 h 3367377"/>
              <a:gd name="connsiteX10" fmla="*/ 1800000 w 3600000"/>
              <a:gd name="connsiteY10" fmla="*/ 0 h 33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000" h="3367377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1862132"/>
                  <a:pt x="3596852" y="1923529"/>
                  <a:pt x="3590707" y="1984040"/>
                </a:cubicBezTo>
                <a:lnTo>
                  <a:pt x="3583292" y="2032624"/>
                </a:lnTo>
                <a:lnTo>
                  <a:pt x="3557987" y="2017250"/>
                </a:lnTo>
                <a:cubicBezTo>
                  <a:pt x="3302939" y="1878700"/>
                  <a:pt x="3010660" y="1800000"/>
                  <a:pt x="2700000" y="1800000"/>
                </a:cubicBezTo>
                <a:cubicBezTo>
                  <a:pt x="1830151" y="1800000"/>
                  <a:pt x="1104413" y="2417007"/>
                  <a:pt x="936570" y="3237237"/>
                </a:cubicBezTo>
                <a:lnTo>
                  <a:pt x="916708" y="3367377"/>
                </a:lnTo>
                <a:lnTo>
                  <a:pt x="793603" y="3292589"/>
                </a:lnTo>
                <a:cubicBezTo>
                  <a:pt x="314800" y="2969116"/>
                  <a:pt x="0" y="2421321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27612-3235-B447-F64D-8C8559147D35}"/>
              </a:ext>
            </a:extLst>
          </p:cNvPr>
          <p:cNvSpPr txBox="1"/>
          <p:nvPr/>
        </p:nvSpPr>
        <p:spPr>
          <a:xfrm>
            <a:off x="2943294" y="406060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AT&amp;RT / 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0230349-DCFD-D91D-1AE3-C17EEF551FF4}"/>
              </a:ext>
            </a:extLst>
          </p:cNvPr>
          <p:cNvSpPr/>
          <p:nvPr/>
        </p:nvSpPr>
        <p:spPr>
          <a:xfrm>
            <a:off x="2812412" y="808224"/>
            <a:ext cx="1800000" cy="1790721"/>
          </a:xfrm>
          <a:custGeom>
            <a:avLst/>
            <a:gdLst>
              <a:gd name="connsiteX0" fmla="*/ 900000 w 1800000"/>
              <a:gd name="connsiteY0" fmla="*/ 0 h 1790721"/>
              <a:gd name="connsiteX1" fmla="*/ 1006397 w 1800000"/>
              <a:gd name="connsiteY1" fmla="*/ 64638 h 1790721"/>
              <a:gd name="connsiteX2" fmla="*/ 1800000 w 1800000"/>
              <a:gd name="connsiteY2" fmla="*/ 1557226 h 1790721"/>
              <a:gd name="connsiteX3" fmla="*/ 1785538 w 1800000"/>
              <a:gd name="connsiteY3" fmla="*/ 1786480 h 1790721"/>
              <a:gd name="connsiteX4" fmla="*/ 1784727 w 1800000"/>
              <a:gd name="connsiteY4" fmla="*/ 1790721 h 1790721"/>
              <a:gd name="connsiteX5" fmla="*/ 1757987 w 1800000"/>
              <a:gd name="connsiteY5" fmla="*/ 1774476 h 1790721"/>
              <a:gd name="connsiteX6" fmla="*/ 900000 w 1800000"/>
              <a:gd name="connsiteY6" fmla="*/ 1557226 h 1790721"/>
              <a:gd name="connsiteX7" fmla="*/ 42013 w 1800000"/>
              <a:gd name="connsiteY7" fmla="*/ 1774476 h 1790721"/>
              <a:gd name="connsiteX8" fmla="*/ 15273 w 1800000"/>
              <a:gd name="connsiteY8" fmla="*/ 1790721 h 1790721"/>
              <a:gd name="connsiteX9" fmla="*/ 14462 w 1800000"/>
              <a:gd name="connsiteY9" fmla="*/ 1786480 h 1790721"/>
              <a:gd name="connsiteX10" fmla="*/ 0 w 1800000"/>
              <a:gd name="connsiteY10" fmla="*/ 1557226 h 1790721"/>
              <a:gd name="connsiteX11" fmla="*/ 793603 w 1800000"/>
              <a:gd name="connsiteY11" fmla="*/ 64638 h 17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790721">
                <a:moveTo>
                  <a:pt x="900000" y="0"/>
                </a:moveTo>
                <a:lnTo>
                  <a:pt x="1006397" y="64638"/>
                </a:lnTo>
                <a:cubicBezTo>
                  <a:pt x="1485200" y="388111"/>
                  <a:pt x="1800000" y="935905"/>
                  <a:pt x="1800000" y="1557226"/>
                </a:cubicBezTo>
                <a:cubicBezTo>
                  <a:pt x="1800000" y="1634891"/>
                  <a:pt x="1795081" y="1711408"/>
                  <a:pt x="1785538" y="1786480"/>
                </a:cubicBezTo>
                <a:lnTo>
                  <a:pt x="1784727" y="1790721"/>
                </a:lnTo>
                <a:lnTo>
                  <a:pt x="1757987" y="1774476"/>
                </a:lnTo>
                <a:cubicBezTo>
                  <a:pt x="1502939" y="1635926"/>
                  <a:pt x="1210660" y="1557226"/>
                  <a:pt x="900000" y="1557226"/>
                </a:cubicBezTo>
                <a:cubicBezTo>
                  <a:pt x="589340" y="1557226"/>
                  <a:pt x="297061" y="1635926"/>
                  <a:pt x="42013" y="1774476"/>
                </a:cubicBezTo>
                <a:lnTo>
                  <a:pt x="15273" y="1790721"/>
                </a:lnTo>
                <a:lnTo>
                  <a:pt x="14462" y="1786480"/>
                </a:lnTo>
                <a:cubicBezTo>
                  <a:pt x="4919" y="1711408"/>
                  <a:pt x="0" y="1634891"/>
                  <a:pt x="0" y="1557226"/>
                </a:cubicBezTo>
                <a:cubicBezTo>
                  <a:pt x="0" y="935905"/>
                  <a:pt x="314800" y="388111"/>
                  <a:pt x="793603" y="64638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5069C91-C58F-D5C8-2B58-782AC1347BFA}"/>
              </a:ext>
            </a:extLst>
          </p:cNvPr>
          <p:cNvSpPr txBox="1"/>
          <p:nvPr/>
        </p:nvSpPr>
        <p:spPr>
          <a:xfrm>
            <a:off x="2070506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AT&amp;RT / 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無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C5C1FD-ACE8-F005-6F37-699E661D8538}"/>
              </a:ext>
            </a:extLst>
          </p:cNvPr>
          <p:cNvSpPr txBox="1"/>
          <p:nvPr/>
        </p:nvSpPr>
        <p:spPr>
          <a:xfrm>
            <a:off x="2943294" y="1085101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有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889FEDC-A3CA-9734-CB58-C1054A9C113F}"/>
              </a:ext>
            </a:extLst>
          </p:cNvPr>
          <p:cNvSpPr/>
          <p:nvPr/>
        </p:nvSpPr>
        <p:spPr>
          <a:xfrm>
            <a:off x="3711008" y="2607461"/>
            <a:ext cx="1784696" cy="1568053"/>
          </a:xfrm>
          <a:custGeom>
            <a:avLst/>
            <a:gdLst>
              <a:gd name="connsiteX0" fmla="*/ 884799 w 1784696"/>
              <a:gd name="connsiteY0" fmla="*/ 0 h 1568053"/>
              <a:gd name="connsiteX1" fmla="*/ 897367 w 1784696"/>
              <a:gd name="connsiteY1" fmla="*/ 6532 h 1568053"/>
              <a:gd name="connsiteX2" fmla="*/ 1764834 w 1784696"/>
              <a:gd name="connsiteY2" fmla="*/ 1205290 h 1568053"/>
              <a:gd name="connsiteX3" fmla="*/ 1784696 w 1784696"/>
              <a:gd name="connsiteY3" fmla="*/ 1335430 h 1568053"/>
              <a:gd name="connsiteX4" fmla="*/ 1759391 w 1784696"/>
              <a:gd name="connsiteY4" fmla="*/ 1350803 h 1568053"/>
              <a:gd name="connsiteX5" fmla="*/ 901404 w 1784696"/>
              <a:gd name="connsiteY5" fmla="*/ 1568053 h 1568053"/>
              <a:gd name="connsiteX6" fmla="*/ 5441 w 1784696"/>
              <a:gd name="connsiteY6" fmla="*/ 1329574 h 1568053"/>
              <a:gd name="connsiteX7" fmla="*/ 0 w 1784696"/>
              <a:gd name="connsiteY7" fmla="*/ 1326132 h 1568053"/>
              <a:gd name="connsiteX8" fmla="*/ 107801 w 1784696"/>
              <a:gd name="connsiteY8" fmla="*/ 1260642 h 1568053"/>
              <a:gd name="connsiteX9" fmla="*/ 864834 w 1784696"/>
              <a:gd name="connsiteY9" fmla="*/ 130816 h 1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4696" h="1568053">
                <a:moveTo>
                  <a:pt x="884799" y="0"/>
                </a:moveTo>
                <a:lnTo>
                  <a:pt x="897367" y="6532"/>
                </a:lnTo>
                <a:cubicBezTo>
                  <a:pt x="1337103" y="259387"/>
                  <a:pt x="1659932" y="692646"/>
                  <a:pt x="1764834" y="1205290"/>
                </a:cubicBezTo>
                <a:lnTo>
                  <a:pt x="1784696" y="1335430"/>
                </a:lnTo>
                <a:lnTo>
                  <a:pt x="1759391" y="1350803"/>
                </a:lnTo>
                <a:cubicBezTo>
                  <a:pt x="1504343" y="1489353"/>
                  <a:pt x="1212064" y="1568053"/>
                  <a:pt x="901404" y="1568053"/>
                </a:cubicBezTo>
                <a:cubicBezTo>
                  <a:pt x="575211" y="1568053"/>
                  <a:pt x="269283" y="1481287"/>
                  <a:pt x="5441" y="1329574"/>
                </a:cubicBezTo>
                <a:lnTo>
                  <a:pt x="0" y="1326132"/>
                </a:lnTo>
                <a:lnTo>
                  <a:pt x="107801" y="1260642"/>
                </a:lnTo>
                <a:cubicBezTo>
                  <a:pt x="490844" y="1001863"/>
                  <a:pt x="768924" y="599519"/>
                  <a:pt x="864834" y="130816"/>
                </a:cubicBezTo>
                <a:close/>
              </a:path>
            </a:pathLst>
          </a:custGeom>
          <a:solidFill>
            <a:srgbClr val="0070C0">
              <a:alpha val="20000"/>
            </a:srgbClr>
          </a:solidFill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F17A60-4AE5-F7F1-C5B8-8D180BADC307}"/>
              </a:ext>
            </a:extLst>
          </p:cNvPr>
          <p:cNvSpPr txBox="1"/>
          <p:nvPr/>
        </p:nvSpPr>
        <p:spPr>
          <a:xfrm>
            <a:off x="4077270" y="3625495"/>
            <a:ext cx="1398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3"/>
            </a:pPr>
            <a:r>
              <a:rPr lang="en-US" altLang="ja-JP" sz="1000" b="1" dirty="0">
                <a:solidFill>
                  <a:srgbClr val="0070C0"/>
                </a:solidFill>
              </a:rPr>
              <a:t>Server:</a:t>
            </a:r>
            <a:br>
              <a:rPr lang="en-US" altLang="ja-JP" sz="1000" b="1" dirty="0">
                <a:solidFill>
                  <a:srgbClr val="0070C0"/>
                </a:solidFill>
              </a:rPr>
            </a:br>
            <a:r>
              <a:rPr lang="ja-JP" altLang="en-US" sz="1000" b="1" dirty="0">
                <a:solidFill>
                  <a:srgbClr val="0070C0"/>
                </a:solidFill>
              </a:rPr>
              <a:t>定期的に無効化</a:t>
            </a:r>
            <a:br>
              <a:rPr lang="en-US" altLang="ja-JP" sz="1000" b="1" dirty="0">
                <a:solidFill>
                  <a:srgbClr val="0070C0"/>
                </a:solidFill>
              </a:rPr>
            </a:br>
            <a:r>
              <a:rPr lang="en-US" altLang="ja-JP" sz="1000" b="1" dirty="0">
                <a:solidFill>
                  <a:srgbClr val="0070C0"/>
                </a:solidFill>
              </a:rPr>
              <a:t>(</a:t>
            </a:r>
            <a:r>
              <a:rPr lang="ja-JP" altLang="en-US" sz="1000" b="1" dirty="0">
                <a:solidFill>
                  <a:srgbClr val="0070C0"/>
                </a:solidFill>
              </a:rPr>
              <a:t>全</a:t>
            </a:r>
            <a:r>
              <a:rPr lang="en-US" altLang="ja-JP" sz="1000" b="1" dirty="0">
                <a:solidFill>
                  <a:srgbClr val="0070C0"/>
                </a:solidFill>
              </a:rPr>
              <a:t>AT)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524CC8-2E0E-9632-51D3-3C392336E789}"/>
              </a:ext>
            </a:extLst>
          </p:cNvPr>
          <p:cNvSpPr txBox="1"/>
          <p:nvPr/>
        </p:nvSpPr>
        <p:spPr>
          <a:xfrm>
            <a:off x="1085463" y="1686922"/>
            <a:ext cx="229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kumimoji="1" lang="en-US" altLang="ja-JP" sz="1000" dirty="0">
                <a:solidFill>
                  <a:schemeClr val="accent2"/>
                </a:solidFill>
              </a:rPr>
              <a:t>Client:</a:t>
            </a:r>
            <a:br>
              <a:rPr kumimoji="1" lang="en-US" altLang="ja-JP" sz="1000" dirty="0">
                <a:solidFill>
                  <a:schemeClr val="accent2"/>
                </a:solidFill>
              </a:rPr>
            </a:br>
            <a:r>
              <a:rPr kumimoji="1" lang="en-US" altLang="ja-JP" sz="1000" dirty="0">
                <a:solidFill>
                  <a:schemeClr val="accent2"/>
                </a:solidFill>
              </a:rPr>
              <a:t>(GCM) + cache helper</a:t>
            </a:r>
            <a:br>
              <a:rPr kumimoji="1" lang="en-US" altLang="ja-JP" sz="1000" dirty="0">
                <a:solidFill>
                  <a:schemeClr val="accent2"/>
                </a:solidFill>
              </a:rPr>
            </a:br>
            <a:r>
              <a:rPr lang="en-US" altLang="ja-JP" sz="1000" dirty="0">
                <a:solidFill>
                  <a:schemeClr val="accent2"/>
                </a:solidFill>
              </a:rPr>
              <a:t>(GCM) + password</a:t>
            </a:r>
            <a:r>
              <a:rPr lang="ja-JP" altLang="en-US" sz="1000" dirty="0">
                <a:solidFill>
                  <a:schemeClr val="accent2"/>
                </a:solidFill>
              </a:rPr>
              <a:t>管理ツール</a:t>
            </a:r>
            <a:endParaRPr lang="en-US" altLang="ja-JP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8A501D8-F091-1BAD-A252-FB86ED09176F}"/>
              </a:ext>
            </a:extLst>
          </p:cNvPr>
          <p:cNvSpPr/>
          <p:nvPr/>
        </p:nvSpPr>
        <p:spPr>
          <a:xfrm>
            <a:off x="1929120" y="2370977"/>
            <a:ext cx="3566584" cy="1800000"/>
          </a:xfrm>
          <a:custGeom>
            <a:avLst/>
            <a:gdLst>
              <a:gd name="connsiteX0" fmla="*/ 1783292 w 3566584"/>
              <a:gd name="connsiteY0" fmla="*/ 0 h 1800000"/>
              <a:gd name="connsiteX1" fmla="*/ 3546722 w 3566584"/>
              <a:gd name="connsiteY1" fmla="*/ 1437237 h 1800000"/>
              <a:gd name="connsiteX2" fmla="*/ 3566584 w 3566584"/>
              <a:gd name="connsiteY2" fmla="*/ 1567377 h 1800000"/>
              <a:gd name="connsiteX3" fmla="*/ 3541279 w 3566584"/>
              <a:gd name="connsiteY3" fmla="*/ 1582750 h 1800000"/>
              <a:gd name="connsiteX4" fmla="*/ 2683292 w 3566584"/>
              <a:gd name="connsiteY4" fmla="*/ 1800000 h 1800000"/>
              <a:gd name="connsiteX5" fmla="*/ 1825305 w 3566584"/>
              <a:gd name="connsiteY5" fmla="*/ 1582750 h 1800000"/>
              <a:gd name="connsiteX6" fmla="*/ 1783292 w 3566584"/>
              <a:gd name="connsiteY6" fmla="*/ 1557226 h 1800000"/>
              <a:gd name="connsiteX7" fmla="*/ 1741279 w 3566584"/>
              <a:gd name="connsiteY7" fmla="*/ 1582750 h 1800000"/>
              <a:gd name="connsiteX8" fmla="*/ 883292 w 3566584"/>
              <a:gd name="connsiteY8" fmla="*/ 1800000 h 1800000"/>
              <a:gd name="connsiteX9" fmla="*/ 25305 w 3566584"/>
              <a:gd name="connsiteY9" fmla="*/ 1582750 h 1800000"/>
              <a:gd name="connsiteX10" fmla="*/ 0 w 3566584"/>
              <a:gd name="connsiteY10" fmla="*/ 1567377 h 1800000"/>
              <a:gd name="connsiteX11" fmla="*/ 19862 w 3566584"/>
              <a:gd name="connsiteY11" fmla="*/ 1437237 h 1800000"/>
              <a:gd name="connsiteX12" fmla="*/ 1783292 w 3566584"/>
              <a:gd name="connsiteY12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66584" h="1800000">
                <a:moveTo>
                  <a:pt x="1783292" y="0"/>
                </a:moveTo>
                <a:cubicBezTo>
                  <a:pt x="2653141" y="0"/>
                  <a:pt x="3378879" y="617007"/>
                  <a:pt x="3546722" y="1437237"/>
                </a:cubicBezTo>
                <a:lnTo>
                  <a:pt x="3566584" y="1567377"/>
                </a:lnTo>
                <a:lnTo>
                  <a:pt x="3541279" y="1582750"/>
                </a:lnTo>
                <a:cubicBezTo>
                  <a:pt x="3286231" y="1721300"/>
                  <a:pt x="2993952" y="1800000"/>
                  <a:pt x="2683292" y="1800000"/>
                </a:cubicBezTo>
                <a:cubicBezTo>
                  <a:pt x="2372632" y="1800000"/>
                  <a:pt x="2080353" y="1721300"/>
                  <a:pt x="1825305" y="1582750"/>
                </a:cubicBezTo>
                <a:lnTo>
                  <a:pt x="1783292" y="1557226"/>
                </a:lnTo>
                <a:lnTo>
                  <a:pt x="1741279" y="1582750"/>
                </a:lnTo>
                <a:cubicBezTo>
                  <a:pt x="1486231" y="1721300"/>
                  <a:pt x="1193952" y="1800000"/>
                  <a:pt x="883292" y="1800000"/>
                </a:cubicBezTo>
                <a:cubicBezTo>
                  <a:pt x="572632" y="1800000"/>
                  <a:pt x="280353" y="1721300"/>
                  <a:pt x="25305" y="1582750"/>
                </a:cubicBezTo>
                <a:lnTo>
                  <a:pt x="0" y="1567377"/>
                </a:lnTo>
                <a:lnTo>
                  <a:pt x="19862" y="1437237"/>
                </a:lnTo>
                <a:cubicBezTo>
                  <a:pt x="187705" y="617007"/>
                  <a:pt x="913443" y="0"/>
                  <a:pt x="1783292" y="0"/>
                </a:cubicBezTo>
                <a:close/>
              </a:path>
            </a:pathLst>
          </a:custGeom>
          <a:pattFill prst="ltUpDiag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ABEF199-F144-BF5F-54EF-0EA847FEC791}"/>
              </a:ext>
            </a:extLst>
          </p:cNvPr>
          <p:cNvSpPr/>
          <p:nvPr/>
        </p:nvSpPr>
        <p:spPr>
          <a:xfrm>
            <a:off x="10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A56A53-739B-5DCA-02BA-ED4C623FE0FC}"/>
              </a:ext>
            </a:extLst>
          </p:cNvPr>
          <p:cNvSpPr/>
          <p:nvPr/>
        </p:nvSpPr>
        <p:spPr>
          <a:xfrm>
            <a:off x="28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43BAEF-0E3A-A500-D0AF-5D4AF959D855}"/>
              </a:ext>
            </a:extLst>
          </p:cNvPr>
          <p:cNvSpPr/>
          <p:nvPr/>
        </p:nvSpPr>
        <p:spPr>
          <a:xfrm>
            <a:off x="1912412" y="23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1DDEC7-14B7-56C6-456B-C3A368A59B40}"/>
              </a:ext>
            </a:extLst>
          </p:cNvPr>
          <p:cNvSpPr txBox="1"/>
          <p:nvPr/>
        </p:nvSpPr>
        <p:spPr>
          <a:xfrm>
            <a:off x="1049874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揮発性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B95378-E5DE-1D15-15FC-7623A85CB600}"/>
              </a:ext>
            </a:extLst>
          </p:cNvPr>
          <p:cNvSpPr txBox="1"/>
          <p:nvPr/>
        </p:nvSpPr>
        <p:spPr>
          <a:xfrm>
            <a:off x="5107712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有効期限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75492E-728F-66BC-DFC3-44E1B726640C}"/>
              </a:ext>
            </a:extLst>
          </p:cNvPr>
          <p:cNvSpPr txBox="1"/>
          <p:nvPr/>
        </p:nvSpPr>
        <p:spPr>
          <a:xfrm>
            <a:off x="3134562" y="560164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強制力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01F12D-5097-FA0A-3772-A1F7765BABF2}"/>
              </a:ext>
            </a:extLst>
          </p:cNvPr>
          <p:cNvSpPr txBox="1"/>
          <p:nvPr/>
        </p:nvSpPr>
        <p:spPr>
          <a:xfrm>
            <a:off x="2866382" y="2067560"/>
            <a:ext cx="16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必要十分条件</a:t>
            </a:r>
            <a:endParaRPr kumimoji="1" lang="en-US" altLang="ja-JP" b="1" dirty="0">
              <a:solidFill>
                <a:srgbClr val="00B05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D4CE5F-DB94-4581-B71F-F92D9FD4403A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62649C2-62F0-7032-7AE2-7F2334FA0A31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custGeom>
            <a:avLst/>
            <a:gdLst>
              <a:gd name="connsiteX0" fmla="*/ 1980000 w 5760000"/>
              <a:gd name="connsiteY0" fmla="*/ 134097 h 5760000"/>
              <a:gd name="connsiteX1" fmla="*/ 180000 w 5760000"/>
              <a:gd name="connsiteY1" fmla="*/ 1934097 h 5760000"/>
              <a:gd name="connsiteX2" fmla="*/ 973603 w 5760000"/>
              <a:gd name="connsiteY2" fmla="*/ 3426686 h 5760000"/>
              <a:gd name="connsiteX3" fmla="*/ 1096708 w 5760000"/>
              <a:gd name="connsiteY3" fmla="*/ 3501474 h 5760000"/>
              <a:gd name="connsiteX4" fmla="*/ 1089293 w 5760000"/>
              <a:gd name="connsiteY4" fmla="*/ 3550058 h 5760000"/>
              <a:gd name="connsiteX5" fmla="*/ 1080000 w 5760000"/>
              <a:gd name="connsiteY5" fmla="*/ 3734097 h 5760000"/>
              <a:gd name="connsiteX6" fmla="*/ 2880000 w 5760000"/>
              <a:gd name="connsiteY6" fmla="*/ 5534097 h 5760000"/>
              <a:gd name="connsiteX7" fmla="*/ 4680000 w 5760000"/>
              <a:gd name="connsiteY7" fmla="*/ 3734097 h 5760000"/>
              <a:gd name="connsiteX8" fmla="*/ 3886397 w 5760000"/>
              <a:gd name="connsiteY8" fmla="*/ 2241509 h 5760000"/>
              <a:gd name="connsiteX9" fmla="*/ 3763292 w 5760000"/>
              <a:gd name="connsiteY9" fmla="*/ 2166721 h 5760000"/>
              <a:gd name="connsiteX10" fmla="*/ 3770707 w 5760000"/>
              <a:gd name="connsiteY10" fmla="*/ 2118137 h 5760000"/>
              <a:gd name="connsiteX11" fmla="*/ 3780000 w 5760000"/>
              <a:gd name="connsiteY11" fmla="*/ 1934097 h 5760000"/>
              <a:gd name="connsiteX12" fmla="*/ 1980000 w 5760000"/>
              <a:gd name="connsiteY12" fmla="*/ 134097 h 5760000"/>
              <a:gd name="connsiteX13" fmla="*/ 0 w 5760000"/>
              <a:gd name="connsiteY13" fmla="*/ 0 h 5760000"/>
              <a:gd name="connsiteX14" fmla="*/ 5760000 w 5760000"/>
              <a:gd name="connsiteY14" fmla="*/ 0 h 5760000"/>
              <a:gd name="connsiteX15" fmla="*/ 5760000 w 5760000"/>
              <a:gd name="connsiteY15" fmla="*/ 5760000 h 5760000"/>
              <a:gd name="connsiteX16" fmla="*/ 0 w 5760000"/>
              <a:gd name="connsiteY16" fmla="*/ 576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60000" h="5760000">
                <a:moveTo>
                  <a:pt x="1980000" y="134097"/>
                </a:moveTo>
                <a:cubicBezTo>
                  <a:pt x="985887" y="134097"/>
                  <a:pt x="180000" y="939984"/>
                  <a:pt x="180000" y="1934097"/>
                </a:cubicBezTo>
                <a:cubicBezTo>
                  <a:pt x="180000" y="2555418"/>
                  <a:pt x="494800" y="3103213"/>
                  <a:pt x="973603" y="3426686"/>
                </a:cubicBezTo>
                <a:lnTo>
                  <a:pt x="1096708" y="3501474"/>
                </a:lnTo>
                <a:lnTo>
                  <a:pt x="1089293" y="3550058"/>
                </a:lnTo>
                <a:cubicBezTo>
                  <a:pt x="1083148" y="3610568"/>
                  <a:pt x="1080000" y="3671965"/>
                  <a:pt x="1080000" y="3734097"/>
                </a:cubicBezTo>
                <a:cubicBezTo>
                  <a:pt x="1080000" y="4728210"/>
                  <a:pt x="1885887" y="5534097"/>
                  <a:pt x="2880000" y="5534097"/>
                </a:cubicBezTo>
                <a:cubicBezTo>
                  <a:pt x="3874113" y="5534097"/>
                  <a:pt x="4680000" y="4728210"/>
                  <a:pt x="4680000" y="3734097"/>
                </a:cubicBezTo>
                <a:cubicBezTo>
                  <a:pt x="4680000" y="3112777"/>
                  <a:pt x="4365200" y="2564982"/>
                  <a:pt x="3886397" y="2241509"/>
                </a:cubicBezTo>
                <a:lnTo>
                  <a:pt x="3763292" y="2166721"/>
                </a:lnTo>
                <a:lnTo>
                  <a:pt x="3770707" y="2118137"/>
                </a:lnTo>
                <a:cubicBezTo>
                  <a:pt x="3776852" y="2057626"/>
                  <a:pt x="3780000" y="1996229"/>
                  <a:pt x="3780000" y="1934097"/>
                </a:cubicBezTo>
                <a:cubicBezTo>
                  <a:pt x="3780000" y="939984"/>
                  <a:pt x="2974113" y="134097"/>
                  <a:pt x="1980000" y="134097"/>
                </a:cubicBezTo>
                <a:close/>
                <a:moveTo>
                  <a:pt x="0" y="0"/>
                </a:moveTo>
                <a:lnTo>
                  <a:pt x="5760000" y="0"/>
                </a:lnTo>
                <a:lnTo>
                  <a:pt x="5760000" y="5760000"/>
                </a:lnTo>
                <a:lnTo>
                  <a:pt x="0" y="5760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A89C452B-13EF-E67D-9A92-1BF6F7E72B6F}"/>
              </a:ext>
            </a:extLst>
          </p:cNvPr>
          <p:cNvSpPr/>
          <p:nvPr/>
        </p:nvSpPr>
        <p:spPr>
          <a:xfrm>
            <a:off x="3712412" y="568973"/>
            <a:ext cx="2700000" cy="3366505"/>
          </a:xfrm>
          <a:custGeom>
            <a:avLst/>
            <a:gdLst>
              <a:gd name="connsiteX0" fmla="*/ 900000 w 2700000"/>
              <a:gd name="connsiteY0" fmla="*/ 0 h 3366505"/>
              <a:gd name="connsiteX1" fmla="*/ 2700000 w 2700000"/>
              <a:gd name="connsiteY1" fmla="*/ 1800000 h 3366505"/>
              <a:gd name="connsiteX2" fmla="*/ 1906397 w 2700000"/>
              <a:gd name="connsiteY2" fmla="*/ 3292589 h 3366505"/>
              <a:gd name="connsiteX3" fmla="*/ 1784727 w 2700000"/>
              <a:gd name="connsiteY3" fmla="*/ 3366505 h 3366505"/>
              <a:gd name="connsiteX4" fmla="*/ 1743331 w 2700000"/>
              <a:gd name="connsiteY4" fmla="*/ 3150152 h 3366505"/>
              <a:gd name="connsiteX5" fmla="*/ 1006397 w 2700000"/>
              <a:gd name="connsiteY5" fmla="*/ 2107412 h 3366505"/>
              <a:gd name="connsiteX6" fmla="*/ 883292 w 2700000"/>
              <a:gd name="connsiteY6" fmla="*/ 2032624 h 3366505"/>
              <a:gd name="connsiteX7" fmla="*/ 890707 w 2700000"/>
              <a:gd name="connsiteY7" fmla="*/ 1984040 h 3366505"/>
              <a:gd name="connsiteX8" fmla="*/ 900000 w 2700000"/>
              <a:gd name="connsiteY8" fmla="*/ 1800000 h 3366505"/>
              <a:gd name="connsiteX9" fmla="*/ 106397 w 2700000"/>
              <a:gd name="connsiteY9" fmla="*/ 307412 h 3366505"/>
              <a:gd name="connsiteX10" fmla="*/ 0 w 2700000"/>
              <a:gd name="connsiteY10" fmla="*/ 242774 h 3366505"/>
              <a:gd name="connsiteX11" fmla="*/ 42013 w 2700000"/>
              <a:gd name="connsiteY11" fmla="*/ 217250 h 3366505"/>
              <a:gd name="connsiteX12" fmla="*/ 900000 w 2700000"/>
              <a:gd name="connsiteY12" fmla="*/ 0 h 336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0000" h="3366505">
                <a:moveTo>
                  <a:pt x="900000" y="0"/>
                </a:moveTo>
                <a:cubicBezTo>
                  <a:pt x="1894113" y="0"/>
                  <a:pt x="2700000" y="805887"/>
                  <a:pt x="2700000" y="1800000"/>
                </a:cubicBezTo>
                <a:cubicBezTo>
                  <a:pt x="2700000" y="2421321"/>
                  <a:pt x="2385200" y="2969116"/>
                  <a:pt x="1906397" y="3292589"/>
                </a:cubicBezTo>
                <a:lnTo>
                  <a:pt x="1784727" y="3366505"/>
                </a:lnTo>
                <a:lnTo>
                  <a:pt x="1743331" y="3150152"/>
                </a:lnTo>
                <a:cubicBezTo>
                  <a:pt x="1632350" y="2718803"/>
                  <a:pt x="1365499" y="2350017"/>
                  <a:pt x="1006397" y="2107412"/>
                </a:cubicBezTo>
                <a:lnTo>
                  <a:pt x="883292" y="2032624"/>
                </a:lnTo>
                <a:lnTo>
                  <a:pt x="890707" y="1984040"/>
                </a:lnTo>
                <a:cubicBezTo>
                  <a:pt x="896852" y="1923529"/>
                  <a:pt x="900000" y="1862132"/>
                  <a:pt x="900000" y="1800000"/>
                </a:cubicBezTo>
                <a:cubicBezTo>
                  <a:pt x="900000" y="1178680"/>
                  <a:pt x="585200" y="630885"/>
                  <a:pt x="106397" y="307412"/>
                </a:cubicBezTo>
                <a:lnTo>
                  <a:pt x="0" y="242774"/>
                </a:lnTo>
                <a:lnTo>
                  <a:pt x="42013" y="217250"/>
                </a:lnTo>
                <a:cubicBezTo>
                  <a:pt x="297061" y="78700"/>
                  <a:pt x="589340" y="0"/>
                  <a:pt x="90000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C1FE03-E33C-20A8-1E80-251D7BCD2A22}"/>
              </a:ext>
            </a:extLst>
          </p:cNvPr>
          <p:cNvSpPr txBox="1"/>
          <p:nvPr/>
        </p:nvSpPr>
        <p:spPr>
          <a:xfrm>
            <a:off x="3712412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有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FAE106-08B2-57D8-7B14-7730345BCFAB}"/>
              </a:ext>
            </a:extLst>
          </p:cNvPr>
          <p:cNvSpPr txBox="1"/>
          <p:nvPr/>
        </p:nvSpPr>
        <p:spPr>
          <a:xfrm>
            <a:off x="4527808" y="2038566"/>
            <a:ext cx="186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</a:rPr>
              <a:t>① </a:t>
            </a:r>
            <a:r>
              <a:rPr kumimoji="1" lang="en-US" altLang="ja-JP" sz="1000" dirty="0">
                <a:solidFill>
                  <a:srgbClr val="FF0000"/>
                </a:solidFill>
              </a:rPr>
              <a:t>Client: cache helper</a:t>
            </a:r>
            <a:r>
              <a:rPr kumimoji="1" lang="ja-JP" altLang="en-US" sz="1000" dirty="0">
                <a:solidFill>
                  <a:srgbClr val="FF0000"/>
                </a:solidFill>
              </a:rPr>
              <a:t>以外</a:t>
            </a:r>
            <a:endParaRPr kumimoji="1"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F3FFA6B-E23D-499D-C7C6-220121658ACA}"/>
              </a:ext>
            </a:extLst>
          </p:cNvPr>
          <p:cNvSpPr/>
          <p:nvPr/>
        </p:nvSpPr>
        <p:spPr>
          <a:xfrm>
            <a:off x="1012412" y="568973"/>
            <a:ext cx="3600000" cy="3367377"/>
          </a:xfrm>
          <a:custGeom>
            <a:avLst/>
            <a:gdLst>
              <a:gd name="connsiteX0" fmla="*/ 1800000 w 3600000"/>
              <a:gd name="connsiteY0" fmla="*/ 0 h 3367377"/>
              <a:gd name="connsiteX1" fmla="*/ 3600000 w 3600000"/>
              <a:gd name="connsiteY1" fmla="*/ 1800000 h 3367377"/>
              <a:gd name="connsiteX2" fmla="*/ 3590707 w 3600000"/>
              <a:gd name="connsiteY2" fmla="*/ 1984040 h 3367377"/>
              <a:gd name="connsiteX3" fmla="*/ 3583292 w 3600000"/>
              <a:gd name="connsiteY3" fmla="*/ 2032624 h 3367377"/>
              <a:gd name="connsiteX4" fmla="*/ 3557987 w 3600000"/>
              <a:gd name="connsiteY4" fmla="*/ 2017250 h 3367377"/>
              <a:gd name="connsiteX5" fmla="*/ 2700000 w 3600000"/>
              <a:gd name="connsiteY5" fmla="*/ 1800000 h 3367377"/>
              <a:gd name="connsiteX6" fmla="*/ 936570 w 3600000"/>
              <a:gd name="connsiteY6" fmla="*/ 3237237 h 3367377"/>
              <a:gd name="connsiteX7" fmla="*/ 916708 w 3600000"/>
              <a:gd name="connsiteY7" fmla="*/ 3367377 h 3367377"/>
              <a:gd name="connsiteX8" fmla="*/ 793603 w 3600000"/>
              <a:gd name="connsiteY8" fmla="*/ 3292589 h 3367377"/>
              <a:gd name="connsiteX9" fmla="*/ 0 w 3600000"/>
              <a:gd name="connsiteY9" fmla="*/ 1800000 h 3367377"/>
              <a:gd name="connsiteX10" fmla="*/ 1800000 w 3600000"/>
              <a:gd name="connsiteY10" fmla="*/ 0 h 33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000" h="3367377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1862132"/>
                  <a:pt x="3596852" y="1923529"/>
                  <a:pt x="3590707" y="1984040"/>
                </a:cubicBezTo>
                <a:lnTo>
                  <a:pt x="3583292" y="2032624"/>
                </a:lnTo>
                <a:lnTo>
                  <a:pt x="3557987" y="2017250"/>
                </a:lnTo>
                <a:cubicBezTo>
                  <a:pt x="3302939" y="1878700"/>
                  <a:pt x="3010660" y="1800000"/>
                  <a:pt x="2700000" y="1800000"/>
                </a:cubicBezTo>
                <a:cubicBezTo>
                  <a:pt x="1830151" y="1800000"/>
                  <a:pt x="1104413" y="2417007"/>
                  <a:pt x="936570" y="3237237"/>
                </a:cubicBezTo>
                <a:lnTo>
                  <a:pt x="916708" y="3367377"/>
                </a:lnTo>
                <a:lnTo>
                  <a:pt x="793603" y="3292589"/>
                </a:lnTo>
                <a:cubicBezTo>
                  <a:pt x="314800" y="2969116"/>
                  <a:pt x="0" y="2421321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27612-3235-B447-F64D-8C8559147D35}"/>
              </a:ext>
            </a:extLst>
          </p:cNvPr>
          <p:cNvSpPr txBox="1"/>
          <p:nvPr/>
        </p:nvSpPr>
        <p:spPr>
          <a:xfrm>
            <a:off x="2943294" y="406060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AT&amp;RT / 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0230349-DCFD-D91D-1AE3-C17EEF551FF4}"/>
              </a:ext>
            </a:extLst>
          </p:cNvPr>
          <p:cNvSpPr/>
          <p:nvPr/>
        </p:nvSpPr>
        <p:spPr>
          <a:xfrm>
            <a:off x="2812412" y="808224"/>
            <a:ext cx="1800000" cy="1790721"/>
          </a:xfrm>
          <a:custGeom>
            <a:avLst/>
            <a:gdLst>
              <a:gd name="connsiteX0" fmla="*/ 900000 w 1800000"/>
              <a:gd name="connsiteY0" fmla="*/ 0 h 1790721"/>
              <a:gd name="connsiteX1" fmla="*/ 1006397 w 1800000"/>
              <a:gd name="connsiteY1" fmla="*/ 64638 h 1790721"/>
              <a:gd name="connsiteX2" fmla="*/ 1800000 w 1800000"/>
              <a:gd name="connsiteY2" fmla="*/ 1557226 h 1790721"/>
              <a:gd name="connsiteX3" fmla="*/ 1785538 w 1800000"/>
              <a:gd name="connsiteY3" fmla="*/ 1786480 h 1790721"/>
              <a:gd name="connsiteX4" fmla="*/ 1784727 w 1800000"/>
              <a:gd name="connsiteY4" fmla="*/ 1790721 h 1790721"/>
              <a:gd name="connsiteX5" fmla="*/ 1757987 w 1800000"/>
              <a:gd name="connsiteY5" fmla="*/ 1774476 h 1790721"/>
              <a:gd name="connsiteX6" fmla="*/ 900000 w 1800000"/>
              <a:gd name="connsiteY6" fmla="*/ 1557226 h 1790721"/>
              <a:gd name="connsiteX7" fmla="*/ 42013 w 1800000"/>
              <a:gd name="connsiteY7" fmla="*/ 1774476 h 1790721"/>
              <a:gd name="connsiteX8" fmla="*/ 15273 w 1800000"/>
              <a:gd name="connsiteY8" fmla="*/ 1790721 h 1790721"/>
              <a:gd name="connsiteX9" fmla="*/ 14462 w 1800000"/>
              <a:gd name="connsiteY9" fmla="*/ 1786480 h 1790721"/>
              <a:gd name="connsiteX10" fmla="*/ 0 w 1800000"/>
              <a:gd name="connsiteY10" fmla="*/ 1557226 h 1790721"/>
              <a:gd name="connsiteX11" fmla="*/ 793603 w 1800000"/>
              <a:gd name="connsiteY11" fmla="*/ 64638 h 17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790721">
                <a:moveTo>
                  <a:pt x="900000" y="0"/>
                </a:moveTo>
                <a:lnTo>
                  <a:pt x="1006397" y="64638"/>
                </a:lnTo>
                <a:cubicBezTo>
                  <a:pt x="1485200" y="388111"/>
                  <a:pt x="1800000" y="935905"/>
                  <a:pt x="1800000" y="1557226"/>
                </a:cubicBezTo>
                <a:cubicBezTo>
                  <a:pt x="1800000" y="1634891"/>
                  <a:pt x="1795081" y="1711408"/>
                  <a:pt x="1785538" y="1786480"/>
                </a:cubicBezTo>
                <a:lnTo>
                  <a:pt x="1784727" y="1790721"/>
                </a:lnTo>
                <a:lnTo>
                  <a:pt x="1757987" y="1774476"/>
                </a:lnTo>
                <a:cubicBezTo>
                  <a:pt x="1502939" y="1635926"/>
                  <a:pt x="1210660" y="1557226"/>
                  <a:pt x="900000" y="1557226"/>
                </a:cubicBezTo>
                <a:cubicBezTo>
                  <a:pt x="589340" y="1557226"/>
                  <a:pt x="297061" y="1635926"/>
                  <a:pt x="42013" y="1774476"/>
                </a:cubicBezTo>
                <a:lnTo>
                  <a:pt x="15273" y="1790721"/>
                </a:lnTo>
                <a:lnTo>
                  <a:pt x="14462" y="1786480"/>
                </a:lnTo>
                <a:cubicBezTo>
                  <a:pt x="4919" y="1711408"/>
                  <a:pt x="0" y="1634891"/>
                  <a:pt x="0" y="1557226"/>
                </a:cubicBezTo>
                <a:cubicBezTo>
                  <a:pt x="0" y="935905"/>
                  <a:pt x="314800" y="388111"/>
                  <a:pt x="793603" y="64638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5069C91-C58F-D5C8-2B58-782AC1347BFA}"/>
              </a:ext>
            </a:extLst>
          </p:cNvPr>
          <p:cNvSpPr txBox="1"/>
          <p:nvPr/>
        </p:nvSpPr>
        <p:spPr>
          <a:xfrm>
            <a:off x="2070506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AT&amp;RT / 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無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C5C1FD-ACE8-F005-6F37-699E661D8538}"/>
              </a:ext>
            </a:extLst>
          </p:cNvPr>
          <p:cNvSpPr txBox="1"/>
          <p:nvPr/>
        </p:nvSpPr>
        <p:spPr>
          <a:xfrm>
            <a:off x="2943294" y="1085101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有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889FEDC-A3CA-9734-CB58-C1054A9C113F}"/>
              </a:ext>
            </a:extLst>
          </p:cNvPr>
          <p:cNvSpPr/>
          <p:nvPr/>
        </p:nvSpPr>
        <p:spPr>
          <a:xfrm>
            <a:off x="3711008" y="2607461"/>
            <a:ext cx="1784696" cy="1568053"/>
          </a:xfrm>
          <a:custGeom>
            <a:avLst/>
            <a:gdLst>
              <a:gd name="connsiteX0" fmla="*/ 884799 w 1784696"/>
              <a:gd name="connsiteY0" fmla="*/ 0 h 1568053"/>
              <a:gd name="connsiteX1" fmla="*/ 897367 w 1784696"/>
              <a:gd name="connsiteY1" fmla="*/ 6532 h 1568053"/>
              <a:gd name="connsiteX2" fmla="*/ 1764834 w 1784696"/>
              <a:gd name="connsiteY2" fmla="*/ 1205290 h 1568053"/>
              <a:gd name="connsiteX3" fmla="*/ 1784696 w 1784696"/>
              <a:gd name="connsiteY3" fmla="*/ 1335430 h 1568053"/>
              <a:gd name="connsiteX4" fmla="*/ 1759391 w 1784696"/>
              <a:gd name="connsiteY4" fmla="*/ 1350803 h 1568053"/>
              <a:gd name="connsiteX5" fmla="*/ 901404 w 1784696"/>
              <a:gd name="connsiteY5" fmla="*/ 1568053 h 1568053"/>
              <a:gd name="connsiteX6" fmla="*/ 5441 w 1784696"/>
              <a:gd name="connsiteY6" fmla="*/ 1329574 h 1568053"/>
              <a:gd name="connsiteX7" fmla="*/ 0 w 1784696"/>
              <a:gd name="connsiteY7" fmla="*/ 1326132 h 1568053"/>
              <a:gd name="connsiteX8" fmla="*/ 107801 w 1784696"/>
              <a:gd name="connsiteY8" fmla="*/ 1260642 h 1568053"/>
              <a:gd name="connsiteX9" fmla="*/ 864834 w 1784696"/>
              <a:gd name="connsiteY9" fmla="*/ 130816 h 1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4696" h="1568053">
                <a:moveTo>
                  <a:pt x="884799" y="0"/>
                </a:moveTo>
                <a:lnTo>
                  <a:pt x="897367" y="6532"/>
                </a:lnTo>
                <a:cubicBezTo>
                  <a:pt x="1337103" y="259387"/>
                  <a:pt x="1659932" y="692646"/>
                  <a:pt x="1764834" y="1205290"/>
                </a:cubicBezTo>
                <a:lnTo>
                  <a:pt x="1784696" y="1335430"/>
                </a:lnTo>
                <a:lnTo>
                  <a:pt x="1759391" y="1350803"/>
                </a:lnTo>
                <a:cubicBezTo>
                  <a:pt x="1504343" y="1489353"/>
                  <a:pt x="1212064" y="1568053"/>
                  <a:pt x="901404" y="1568053"/>
                </a:cubicBezTo>
                <a:cubicBezTo>
                  <a:pt x="575211" y="1568053"/>
                  <a:pt x="269283" y="1481287"/>
                  <a:pt x="5441" y="1329574"/>
                </a:cubicBezTo>
                <a:lnTo>
                  <a:pt x="0" y="1326132"/>
                </a:lnTo>
                <a:lnTo>
                  <a:pt x="107801" y="1260642"/>
                </a:lnTo>
                <a:cubicBezTo>
                  <a:pt x="490844" y="1001863"/>
                  <a:pt x="768924" y="599519"/>
                  <a:pt x="864834" y="130816"/>
                </a:cubicBezTo>
                <a:close/>
              </a:path>
            </a:pathLst>
          </a:custGeom>
          <a:solidFill>
            <a:srgbClr val="0070C0">
              <a:alpha val="20000"/>
            </a:srgbClr>
          </a:solidFill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524CC8-2E0E-9632-51D3-3C392336E789}"/>
              </a:ext>
            </a:extLst>
          </p:cNvPr>
          <p:cNvSpPr txBox="1"/>
          <p:nvPr/>
        </p:nvSpPr>
        <p:spPr>
          <a:xfrm>
            <a:off x="1085463" y="1686922"/>
            <a:ext cx="229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kumimoji="1" lang="en-US" altLang="ja-JP" sz="1000" dirty="0">
                <a:solidFill>
                  <a:schemeClr val="accent2"/>
                </a:solidFill>
              </a:rPr>
              <a:t>Client:</a:t>
            </a:r>
            <a:br>
              <a:rPr kumimoji="1" lang="en-US" altLang="ja-JP" sz="1000" dirty="0">
                <a:solidFill>
                  <a:schemeClr val="accent2"/>
                </a:solidFill>
              </a:rPr>
            </a:br>
            <a:r>
              <a:rPr kumimoji="1" lang="en-US" altLang="ja-JP" sz="1000" dirty="0">
                <a:solidFill>
                  <a:schemeClr val="accent2"/>
                </a:solidFill>
              </a:rPr>
              <a:t>(GCM) + cache helper</a:t>
            </a:r>
            <a:br>
              <a:rPr kumimoji="1" lang="en-US" altLang="ja-JP" sz="1000" dirty="0">
                <a:solidFill>
                  <a:schemeClr val="accent2"/>
                </a:solidFill>
              </a:rPr>
            </a:br>
            <a:r>
              <a:rPr lang="en-US" altLang="ja-JP" sz="1000" dirty="0">
                <a:solidFill>
                  <a:schemeClr val="accent2"/>
                </a:solidFill>
              </a:rPr>
              <a:t>(GCM) + password</a:t>
            </a:r>
            <a:r>
              <a:rPr lang="ja-JP" altLang="en-US" sz="1000" dirty="0">
                <a:solidFill>
                  <a:schemeClr val="accent2"/>
                </a:solidFill>
              </a:rPr>
              <a:t>管理ツール</a:t>
            </a:r>
            <a:endParaRPr lang="en-US" altLang="ja-JP" sz="1000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7C98AB-0BE5-67C4-F277-D7B97986425F}"/>
              </a:ext>
            </a:extLst>
          </p:cNvPr>
          <p:cNvSpPr txBox="1"/>
          <p:nvPr/>
        </p:nvSpPr>
        <p:spPr>
          <a:xfrm>
            <a:off x="4085624" y="3140744"/>
            <a:ext cx="1398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4"/>
            </a:pPr>
            <a:r>
              <a:rPr lang="en-US" altLang="ja-JP" sz="1000" b="1" dirty="0">
                <a:solidFill>
                  <a:srgbClr val="0070C0"/>
                </a:solidFill>
              </a:rPr>
              <a:t>Server:</a:t>
            </a:r>
            <a:br>
              <a:rPr lang="en-US" altLang="ja-JP" sz="1000" b="1" dirty="0">
                <a:solidFill>
                  <a:srgbClr val="0070C0"/>
                </a:solidFill>
              </a:rPr>
            </a:br>
            <a:r>
              <a:rPr lang="en-US" altLang="ja-JP" sz="1000" b="1" dirty="0">
                <a:solidFill>
                  <a:srgbClr val="0070C0"/>
                </a:solidFill>
              </a:rPr>
              <a:t>Reverse</a:t>
            </a:r>
            <a:r>
              <a:rPr lang="ja-JP" altLang="en-US" sz="1000" b="1" dirty="0">
                <a:solidFill>
                  <a:srgbClr val="0070C0"/>
                </a:solidFill>
              </a:rPr>
              <a:t> </a:t>
            </a:r>
            <a:r>
              <a:rPr lang="en-US" altLang="ja-JP" sz="1000" b="1" dirty="0">
                <a:solidFill>
                  <a:srgbClr val="0070C0"/>
                </a:solidFill>
              </a:rPr>
              <a:t>Proxy</a:t>
            </a:r>
            <a:br>
              <a:rPr lang="en-US" altLang="ja-JP" sz="1000" b="1" dirty="0">
                <a:solidFill>
                  <a:srgbClr val="0070C0"/>
                </a:solidFill>
              </a:rPr>
            </a:br>
            <a:r>
              <a:rPr lang="en-US" altLang="ja-JP" sz="1000" b="1" dirty="0">
                <a:solidFill>
                  <a:srgbClr val="0070C0"/>
                </a:solidFill>
              </a:rPr>
              <a:t>(SSO)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062E72-FBE1-0072-C69B-8706F65463D0}"/>
              </a:ext>
            </a:extLst>
          </p:cNvPr>
          <p:cNvSpPr txBox="1"/>
          <p:nvPr/>
        </p:nvSpPr>
        <p:spPr>
          <a:xfrm>
            <a:off x="4077270" y="3625495"/>
            <a:ext cx="1398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3"/>
            </a:pPr>
            <a:r>
              <a:rPr lang="en-US" altLang="ja-JP" sz="1000" dirty="0">
                <a:solidFill>
                  <a:srgbClr val="0070C0"/>
                </a:solidFill>
              </a:rPr>
              <a:t>Server:</a:t>
            </a:r>
            <a:br>
              <a:rPr lang="en-US" altLang="ja-JP" sz="1000" dirty="0">
                <a:solidFill>
                  <a:srgbClr val="0070C0"/>
                </a:solidFill>
              </a:rPr>
            </a:br>
            <a:r>
              <a:rPr lang="ja-JP" altLang="en-US" sz="1000" dirty="0">
                <a:solidFill>
                  <a:srgbClr val="0070C0"/>
                </a:solidFill>
              </a:rPr>
              <a:t>定期的に無効化</a:t>
            </a:r>
            <a:br>
              <a:rPr lang="en-US" altLang="ja-JP" sz="1000" dirty="0">
                <a:solidFill>
                  <a:srgbClr val="0070C0"/>
                </a:solidFill>
              </a:rPr>
            </a:br>
            <a:r>
              <a:rPr lang="en-US" altLang="ja-JP" sz="1000" dirty="0">
                <a:solidFill>
                  <a:srgbClr val="0070C0"/>
                </a:solidFill>
              </a:rPr>
              <a:t>(</a:t>
            </a:r>
            <a:r>
              <a:rPr lang="ja-JP" altLang="en-US" sz="1000" dirty="0">
                <a:solidFill>
                  <a:srgbClr val="0070C0"/>
                </a:solidFill>
              </a:rPr>
              <a:t>全</a:t>
            </a:r>
            <a:r>
              <a:rPr lang="en-US" altLang="ja-JP" sz="1000" dirty="0">
                <a:solidFill>
                  <a:srgbClr val="0070C0"/>
                </a:solidFill>
              </a:rPr>
              <a:t>AT)</a:t>
            </a:r>
          </a:p>
        </p:txBody>
      </p:sp>
    </p:spTree>
    <p:extLst>
      <p:ext uri="{BB962C8B-B14F-4D97-AF65-F5344CB8AC3E}">
        <p14:creationId xmlns:p14="http://schemas.microsoft.com/office/powerpoint/2010/main" val="129332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8A501D8-F091-1BAD-A252-FB86ED09176F}"/>
              </a:ext>
            </a:extLst>
          </p:cNvPr>
          <p:cNvSpPr/>
          <p:nvPr/>
        </p:nvSpPr>
        <p:spPr>
          <a:xfrm>
            <a:off x="1929120" y="2370977"/>
            <a:ext cx="3566584" cy="1800000"/>
          </a:xfrm>
          <a:custGeom>
            <a:avLst/>
            <a:gdLst>
              <a:gd name="connsiteX0" fmla="*/ 1783292 w 3566584"/>
              <a:gd name="connsiteY0" fmla="*/ 0 h 1800000"/>
              <a:gd name="connsiteX1" fmla="*/ 3546722 w 3566584"/>
              <a:gd name="connsiteY1" fmla="*/ 1437237 h 1800000"/>
              <a:gd name="connsiteX2" fmla="*/ 3566584 w 3566584"/>
              <a:gd name="connsiteY2" fmla="*/ 1567377 h 1800000"/>
              <a:gd name="connsiteX3" fmla="*/ 3541279 w 3566584"/>
              <a:gd name="connsiteY3" fmla="*/ 1582750 h 1800000"/>
              <a:gd name="connsiteX4" fmla="*/ 2683292 w 3566584"/>
              <a:gd name="connsiteY4" fmla="*/ 1800000 h 1800000"/>
              <a:gd name="connsiteX5" fmla="*/ 1825305 w 3566584"/>
              <a:gd name="connsiteY5" fmla="*/ 1582750 h 1800000"/>
              <a:gd name="connsiteX6" fmla="*/ 1783292 w 3566584"/>
              <a:gd name="connsiteY6" fmla="*/ 1557226 h 1800000"/>
              <a:gd name="connsiteX7" fmla="*/ 1741279 w 3566584"/>
              <a:gd name="connsiteY7" fmla="*/ 1582750 h 1800000"/>
              <a:gd name="connsiteX8" fmla="*/ 883292 w 3566584"/>
              <a:gd name="connsiteY8" fmla="*/ 1800000 h 1800000"/>
              <a:gd name="connsiteX9" fmla="*/ 25305 w 3566584"/>
              <a:gd name="connsiteY9" fmla="*/ 1582750 h 1800000"/>
              <a:gd name="connsiteX10" fmla="*/ 0 w 3566584"/>
              <a:gd name="connsiteY10" fmla="*/ 1567377 h 1800000"/>
              <a:gd name="connsiteX11" fmla="*/ 19862 w 3566584"/>
              <a:gd name="connsiteY11" fmla="*/ 1437237 h 1800000"/>
              <a:gd name="connsiteX12" fmla="*/ 1783292 w 3566584"/>
              <a:gd name="connsiteY12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66584" h="1800000">
                <a:moveTo>
                  <a:pt x="1783292" y="0"/>
                </a:moveTo>
                <a:cubicBezTo>
                  <a:pt x="2653141" y="0"/>
                  <a:pt x="3378879" y="617007"/>
                  <a:pt x="3546722" y="1437237"/>
                </a:cubicBezTo>
                <a:lnTo>
                  <a:pt x="3566584" y="1567377"/>
                </a:lnTo>
                <a:lnTo>
                  <a:pt x="3541279" y="1582750"/>
                </a:lnTo>
                <a:cubicBezTo>
                  <a:pt x="3286231" y="1721300"/>
                  <a:pt x="2993952" y="1800000"/>
                  <a:pt x="2683292" y="1800000"/>
                </a:cubicBezTo>
                <a:cubicBezTo>
                  <a:pt x="2372632" y="1800000"/>
                  <a:pt x="2080353" y="1721300"/>
                  <a:pt x="1825305" y="1582750"/>
                </a:cubicBezTo>
                <a:lnTo>
                  <a:pt x="1783292" y="1557226"/>
                </a:lnTo>
                <a:lnTo>
                  <a:pt x="1741279" y="1582750"/>
                </a:lnTo>
                <a:cubicBezTo>
                  <a:pt x="1486231" y="1721300"/>
                  <a:pt x="1193952" y="1800000"/>
                  <a:pt x="883292" y="1800000"/>
                </a:cubicBezTo>
                <a:cubicBezTo>
                  <a:pt x="572632" y="1800000"/>
                  <a:pt x="280353" y="1721300"/>
                  <a:pt x="25305" y="1582750"/>
                </a:cubicBezTo>
                <a:lnTo>
                  <a:pt x="0" y="1567377"/>
                </a:lnTo>
                <a:lnTo>
                  <a:pt x="19862" y="1437237"/>
                </a:lnTo>
                <a:cubicBezTo>
                  <a:pt x="187705" y="617007"/>
                  <a:pt x="913443" y="0"/>
                  <a:pt x="1783292" y="0"/>
                </a:cubicBezTo>
                <a:close/>
              </a:path>
            </a:pathLst>
          </a:custGeom>
          <a:pattFill prst="ltUpDiag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ABEF199-F144-BF5F-54EF-0EA847FEC791}"/>
              </a:ext>
            </a:extLst>
          </p:cNvPr>
          <p:cNvSpPr/>
          <p:nvPr/>
        </p:nvSpPr>
        <p:spPr>
          <a:xfrm>
            <a:off x="10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A56A53-739B-5DCA-02BA-ED4C623FE0FC}"/>
              </a:ext>
            </a:extLst>
          </p:cNvPr>
          <p:cNvSpPr/>
          <p:nvPr/>
        </p:nvSpPr>
        <p:spPr>
          <a:xfrm>
            <a:off x="2812412" y="5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43BAEF-0E3A-A500-D0AF-5D4AF959D855}"/>
              </a:ext>
            </a:extLst>
          </p:cNvPr>
          <p:cNvSpPr/>
          <p:nvPr/>
        </p:nvSpPr>
        <p:spPr>
          <a:xfrm>
            <a:off x="1912412" y="2370977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1DDEC7-14B7-56C6-456B-C3A368A59B40}"/>
              </a:ext>
            </a:extLst>
          </p:cNvPr>
          <p:cNvSpPr txBox="1"/>
          <p:nvPr/>
        </p:nvSpPr>
        <p:spPr>
          <a:xfrm>
            <a:off x="1049874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揮発性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B95378-E5DE-1D15-15FC-7623A85CB600}"/>
              </a:ext>
            </a:extLst>
          </p:cNvPr>
          <p:cNvSpPr txBox="1"/>
          <p:nvPr/>
        </p:nvSpPr>
        <p:spPr>
          <a:xfrm>
            <a:off x="5107712" y="14478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有効期限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75492E-728F-66BC-DFC3-44E1B726640C}"/>
              </a:ext>
            </a:extLst>
          </p:cNvPr>
          <p:cNvSpPr txBox="1"/>
          <p:nvPr/>
        </p:nvSpPr>
        <p:spPr>
          <a:xfrm>
            <a:off x="3134562" y="560164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強制力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01F12D-5097-FA0A-3772-A1F7765BABF2}"/>
              </a:ext>
            </a:extLst>
          </p:cNvPr>
          <p:cNvSpPr txBox="1"/>
          <p:nvPr/>
        </p:nvSpPr>
        <p:spPr>
          <a:xfrm>
            <a:off x="2866382" y="2067560"/>
            <a:ext cx="16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50"/>
                </a:solidFill>
              </a:rPr>
              <a:t>必要十分条件</a:t>
            </a:r>
            <a:endParaRPr kumimoji="1" lang="en-US" altLang="ja-JP" b="1" dirty="0">
              <a:solidFill>
                <a:srgbClr val="00B05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D4CE5F-DB94-4581-B71F-F92D9FD4403A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62649C2-62F0-7032-7AE2-7F2334FA0A31}"/>
              </a:ext>
            </a:extLst>
          </p:cNvPr>
          <p:cNvSpPr/>
          <p:nvPr/>
        </p:nvSpPr>
        <p:spPr>
          <a:xfrm>
            <a:off x="832412" y="436880"/>
            <a:ext cx="5760000" cy="5760000"/>
          </a:xfrm>
          <a:custGeom>
            <a:avLst/>
            <a:gdLst>
              <a:gd name="connsiteX0" fmla="*/ 1980000 w 5760000"/>
              <a:gd name="connsiteY0" fmla="*/ 134097 h 5760000"/>
              <a:gd name="connsiteX1" fmla="*/ 180000 w 5760000"/>
              <a:gd name="connsiteY1" fmla="*/ 1934097 h 5760000"/>
              <a:gd name="connsiteX2" fmla="*/ 973603 w 5760000"/>
              <a:gd name="connsiteY2" fmla="*/ 3426686 h 5760000"/>
              <a:gd name="connsiteX3" fmla="*/ 1096708 w 5760000"/>
              <a:gd name="connsiteY3" fmla="*/ 3501474 h 5760000"/>
              <a:gd name="connsiteX4" fmla="*/ 1089293 w 5760000"/>
              <a:gd name="connsiteY4" fmla="*/ 3550058 h 5760000"/>
              <a:gd name="connsiteX5" fmla="*/ 1080000 w 5760000"/>
              <a:gd name="connsiteY5" fmla="*/ 3734097 h 5760000"/>
              <a:gd name="connsiteX6" fmla="*/ 2880000 w 5760000"/>
              <a:gd name="connsiteY6" fmla="*/ 5534097 h 5760000"/>
              <a:gd name="connsiteX7" fmla="*/ 4680000 w 5760000"/>
              <a:gd name="connsiteY7" fmla="*/ 3734097 h 5760000"/>
              <a:gd name="connsiteX8" fmla="*/ 3886397 w 5760000"/>
              <a:gd name="connsiteY8" fmla="*/ 2241509 h 5760000"/>
              <a:gd name="connsiteX9" fmla="*/ 3763292 w 5760000"/>
              <a:gd name="connsiteY9" fmla="*/ 2166721 h 5760000"/>
              <a:gd name="connsiteX10" fmla="*/ 3770707 w 5760000"/>
              <a:gd name="connsiteY10" fmla="*/ 2118137 h 5760000"/>
              <a:gd name="connsiteX11" fmla="*/ 3780000 w 5760000"/>
              <a:gd name="connsiteY11" fmla="*/ 1934097 h 5760000"/>
              <a:gd name="connsiteX12" fmla="*/ 1980000 w 5760000"/>
              <a:gd name="connsiteY12" fmla="*/ 134097 h 5760000"/>
              <a:gd name="connsiteX13" fmla="*/ 0 w 5760000"/>
              <a:gd name="connsiteY13" fmla="*/ 0 h 5760000"/>
              <a:gd name="connsiteX14" fmla="*/ 5760000 w 5760000"/>
              <a:gd name="connsiteY14" fmla="*/ 0 h 5760000"/>
              <a:gd name="connsiteX15" fmla="*/ 5760000 w 5760000"/>
              <a:gd name="connsiteY15" fmla="*/ 5760000 h 5760000"/>
              <a:gd name="connsiteX16" fmla="*/ 0 w 5760000"/>
              <a:gd name="connsiteY16" fmla="*/ 576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60000" h="5760000">
                <a:moveTo>
                  <a:pt x="1980000" y="134097"/>
                </a:moveTo>
                <a:cubicBezTo>
                  <a:pt x="985887" y="134097"/>
                  <a:pt x="180000" y="939984"/>
                  <a:pt x="180000" y="1934097"/>
                </a:cubicBezTo>
                <a:cubicBezTo>
                  <a:pt x="180000" y="2555418"/>
                  <a:pt x="494800" y="3103213"/>
                  <a:pt x="973603" y="3426686"/>
                </a:cubicBezTo>
                <a:lnTo>
                  <a:pt x="1096708" y="3501474"/>
                </a:lnTo>
                <a:lnTo>
                  <a:pt x="1089293" y="3550058"/>
                </a:lnTo>
                <a:cubicBezTo>
                  <a:pt x="1083148" y="3610568"/>
                  <a:pt x="1080000" y="3671965"/>
                  <a:pt x="1080000" y="3734097"/>
                </a:cubicBezTo>
                <a:cubicBezTo>
                  <a:pt x="1080000" y="4728210"/>
                  <a:pt x="1885887" y="5534097"/>
                  <a:pt x="2880000" y="5534097"/>
                </a:cubicBezTo>
                <a:cubicBezTo>
                  <a:pt x="3874113" y="5534097"/>
                  <a:pt x="4680000" y="4728210"/>
                  <a:pt x="4680000" y="3734097"/>
                </a:cubicBezTo>
                <a:cubicBezTo>
                  <a:pt x="4680000" y="3112777"/>
                  <a:pt x="4365200" y="2564982"/>
                  <a:pt x="3886397" y="2241509"/>
                </a:cubicBezTo>
                <a:lnTo>
                  <a:pt x="3763292" y="2166721"/>
                </a:lnTo>
                <a:lnTo>
                  <a:pt x="3770707" y="2118137"/>
                </a:lnTo>
                <a:cubicBezTo>
                  <a:pt x="3776852" y="2057626"/>
                  <a:pt x="3780000" y="1996229"/>
                  <a:pt x="3780000" y="1934097"/>
                </a:cubicBezTo>
                <a:cubicBezTo>
                  <a:pt x="3780000" y="939984"/>
                  <a:pt x="2974113" y="134097"/>
                  <a:pt x="1980000" y="134097"/>
                </a:cubicBezTo>
                <a:close/>
                <a:moveTo>
                  <a:pt x="0" y="0"/>
                </a:moveTo>
                <a:lnTo>
                  <a:pt x="5760000" y="0"/>
                </a:lnTo>
                <a:lnTo>
                  <a:pt x="5760000" y="5760000"/>
                </a:lnTo>
                <a:lnTo>
                  <a:pt x="0" y="5760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A89C452B-13EF-E67D-9A92-1BF6F7E72B6F}"/>
              </a:ext>
            </a:extLst>
          </p:cNvPr>
          <p:cNvSpPr/>
          <p:nvPr/>
        </p:nvSpPr>
        <p:spPr>
          <a:xfrm>
            <a:off x="3712412" y="568973"/>
            <a:ext cx="2700000" cy="3366505"/>
          </a:xfrm>
          <a:custGeom>
            <a:avLst/>
            <a:gdLst>
              <a:gd name="connsiteX0" fmla="*/ 900000 w 2700000"/>
              <a:gd name="connsiteY0" fmla="*/ 0 h 3366505"/>
              <a:gd name="connsiteX1" fmla="*/ 2700000 w 2700000"/>
              <a:gd name="connsiteY1" fmla="*/ 1800000 h 3366505"/>
              <a:gd name="connsiteX2" fmla="*/ 1906397 w 2700000"/>
              <a:gd name="connsiteY2" fmla="*/ 3292589 h 3366505"/>
              <a:gd name="connsiteX3" fmla="*/ 1784727 w 2700000"/>
              <a:gd name="connsiteY3" fmla="*/ 3366505 h 3366505"/>
              <a:gd name="connsiteX4" fmla="*/ 1743331 w 2700000"/>
              <a:gd name="connsiteY4" fmla="*/ 3150152 h 3366505"/>
              <a:gd name="connsiteX5" fmla="*/ 1006397 w 2700000"/>
              <a:gd name="connsiteY5" fmla="*/ 2107412 h 3366505"/>
              <a:gd name="connsiteX6" fmla="*/ 883292 w 2700000"/>
              <a:gd name="connsiteY6" fmla="*/ 2032624 h 3366505"/>
              <a:gd name="connsiteX7" fmla="*/ 890707 w 2700000"/>
              <a:gd name="connsiteY7" fmla="*/ 1984040 h 3366505"/>
              <a:gd name="connsiteX8" fmla="*/ 900000 w 2700000"/>
              <a:gd name="connsiteY8" fmla="*/ 1800000 h 3366505"/>
              <a:gd name="connsiteX9" fmla="*/ 106397 w 2700000"/>
              <a:gd name="connsiteY9" fmla="*/ 307412 h 3366505"/>
              <a:gd name="connsiteX10" fmla="*/ 0 w 2700000"/>
              <a:gd name="connsiteY10" fmla="*/ 242774 h 3366505"/>
              <a:gd name="connsiteX11" fmla="*/ 42013 w 2700000"/>
              <a:gd name="connsiteY11" fmla="*/ 217250 h 3366505"/>
              <a:gd name="connsiteX12" fmla="*/ 900000 w 2700000"/>
              <a:gd name="connsiteY12" fmla="*/ 0 h 336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0000" h="3366505">
                <a:moveTo>
                  <a:pt x="900000" y="0"/>
                </a:moveTo>
                <a:cubicBezTo>
                  <a:pt x="1894113" y="0"/>
                  <a:pt x="2700000" y="805887"/>
                  <a:pt x="2700000" y="1800000"/>
                </a:cubicBezTo>
                <a:cubicBezTo>
                  <a:pt x="2700000" y="2421321"/>
                  <a:pt x="2385200" y="2969116"/>
                  <a:pt x="1906397" y="3292589"/>
                </a:cubicBezTo>
                <a:lnTo>
                  <a:pt x="1784727" y="3366505"/>
                </a:lnTo>
                <a:lnTo>
                  <a:pt x="1743331" y="3150152"/>
                </a:lnTo>
                <a:cubicBezTo>
                  <a:pt x="1632350" y="2718803"/>
                  <a:pt x="1365499" y="2350017"/>
                  <a:pt x="1006397" y="2107412"/>
                </a:cubicBezTo>
                <a:lnTo>
                  <a:pt x="883292" y="2032624"/>
                </a:lnTo>
                <a:lnTo>
                  <a:pt x="890707" y="1984040"/>
                </a:lnTo>
                <a:cubicBezTo>
                  <a:pt x="896852" y="1923529"/>
                  <a:pt x="900000" y="1862132"/>
                  <a:pt x="900000" y="1800000"/>
                </a:cubicBezTo>
                <a:cubicBezTo>
                  <a:pt x="900000" y="1178680"/>
                  <a:pt x="585200" y="630885"/>
                  <a:pt x="106397" y="307412"/>
                </a:cubicBezTo>
                <a:lnTo>
                  <a:pt x="0" y="242774"/>
                </a:lnTo>
                <a:lnTo>
                  <a:pt x="42013" y="217250"/>
                </a:lnTo>
                <a:cubicBezTo>
                  <a:pt x="297061" y="78700"/>
                  <a:pt x="589340" y="0"/>
                  <a:pt x="90000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C1FE03-E33C-20A8-1E80-251D7BCD2A22}"/>
              </a:ext>
            </a:extLst>
          </p:cNvPr>
          <p:cNvSpPr txBox="1"/>
          <p:nvPr/>
        </p:nvSpPr>
        <p:spPr>
          <a:xfrm>
            <a:off x="3712412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有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FAE106-08B2-57D8-7B14-7730345BCFAB}"/>
              </a:ext>
            </a:extLst>
          </p:cNvPr>
          <p:cNvSpPr txBox="1"/>
          <p:nvPr/>
        </p:nvSpPr>
        <p:spPr>
          <a:xfrm>
            <a:off x="4527808" y="2038566"/>
            <a:ext cx="186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rgbClr val="FF0000"/>
                </a:solidFill>
              </a:rPr>
              <a:t>① </a:t>
            </a:r>
            <a:r>
              <a:rPr kumimoji="1" lang="en-US" altLang="ja-JP" sz="1000" dirty="0">
                <a:solidFill>
                  <a:srgbClr val="FF0000"/>
                </a:solidFill>
              </a:rPr>
              <a:t>Client: cache helper</a:t>
            </a:r>
            <a:r>
              <a:rPr kumimoji="1" lang="ja-JP" altLang="en-US" sz="1000" dirty="0">
                <a:solidFill>
                  <a:srgbClr val="FF0000"/>
                </a:solidFill>
              </a:rPr>
              <a:t>以外</a:t>
            </a:r>
            <a:endParaRPr kumimoji="1"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F3FFA6B-E23D-499D-C7C6-220121658ACA}"/>
              </a:ext>
            </a:extLst>
          </p:cNvPr>
          <p:cNvSpPr/>
          <p:nvPr/>
        </p:nvSpPr>
        <p:spPr>
          <a:xfrm>
            <a:off x="1012412" y="568973"/>
            <a:ext cx="3600000" cy="3367377"/>
          </a:xfrm>
          <a:custGeom>
            <a:avLst/>
            <a:gdLst>
              <a:gd name="connsiteX0" fmla="*/ 1800000 w 3600000"/>
              <a:gd name="connsiteY0" fmla="*/ 0 h 3367377"/>
              <a:gd name="connsiteX1" fmla="*/ 3600000 w 3600000"/>
              <a:gd name="connsiteY1" fmla="*/ 1800000 h 3367377"/>
              <a:gd name="connsiteX2" fmla="*/ 3590707 w 3600000"/>
              <a:gd name="connsiteY2" fmla="*/ 1984040 h 3367377"/>
              <a:gd name="connsiteX3" fmla="*/ 3583292 w 3600000"/>
              <a:gd name="connsiteY3" fmla="*/ 2032624 h 3367377"/>
              <a:gd name="connsiteX4" fmla="*/ 3557987 w 3600000"/>
              <a:gd name="connsiteY4" fmla="*/ 2017250 h 3367377"/>
              <a:gd name="connsiteX5" fmla="*/ 2700000 w 3600000"/>
              <a:gd name="connsiteY5" fmla="*/ 1800000 h 3367377"/>
              <a:gd name="connsiteX6" fmla="*/ 936570 w 3600000"/>
              <a:gd name="connsiteY6" fmla="*/ 3237237 h 3367377"/>
              <a:gd name="connsiteX7" fmla="*/ 916708 w 3600000"/>
              <a:gd name="connsiteY7" fmla="*/ 3367377 h 3367377"/>
              <a:gd name="connsiteX8" fmla="*/ 793603 w 3600000"/>
              <a:gd name="connsiteY8" fmla="*/ 3292589 h 3367377"/>
              <a:gd name="connsiteX9" fmla="*/ 0 w 3600000"/>
              <a:gd name="connsiteY9" fmla="*/ 1800000 h 3367377"/>
              <a:gd name="connsiteX10" fmla="*/ 1800000 w 3600000"/>
              <a:gd name="connsiteY10" fmla="*/ 0 h 33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000" h="3367377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1862132"/>
                  <a:pt x="3596852" y="1923529"/>
                  <a:pt x="3590707" y="1984040"/>
                </a:cubicBezTo>
                <a:lnTo>
                  <a:pt x="3583292" y="2032624"/>
                </a:lnTo>
                <a:lnTo>
                  <a:pt x="3557987" y="2017250"/>
                </a:lnTo>
                <a:cubicBezTo>
                  <a:pt x="3302939" y="1878700"/>
                  <a:pt x="3010660" y="1800000"/>
                  <a:pt x="2700000" y="1800000"/>
                </a:cubicBezTo>
                <a:cubicBezTo>
                  <a:pt x="1830151" y="1800000"/>
                  <a:pt x="1104413" y="2417007"/>
                  <a:pt x="936570" y="3237237"/>
                </a:cubicBezTo>
                <a:lnTo>
                  <a:pt x="916708" y="3367377"/>
                </a:lnTo>
                <a:lnTo>
                  <a:pt x="793603" y="3292589"/>
                </a:lnTo>
                <a:cubicBezTo>
                  <a:pt x="314800" y="2969116"/>
                  <a:pt x="0" y="2421321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27612-3235-B447-F64D-8C8559147D35}"/>
              </a:ext>
            </a:extLst>
          </p:cNvPr>
          <p:cNvSpPr txBox="1"/>
          <p:nvPr/>
        </p:nvSpPr>
        <p:spPr>
          <a:xfrm>
            <a:off x="2943294" y="406060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AT&amp;RT / PAT (</a:t>
            </a:r>
            <a:r>
              <a:rPr kumimoji="1" lang="ja-JP" altLang="en-US" sz="900" dirty="0">
                <a:solidFill>
                  <a:srgbClr val="FF0000"/>
                </a:solidFill>
              </a:rPr>
              <a:t>期限</a:t>
            </a:r>
            <a:r>
              <a:rPr lang="ja-JP" altLang="en-US" sz="900" dirty="0">
                <a:solidFill>
                  <a:srgbClr val="FF0000"/>
                </a:solidFill>
              </a:rPr>
              <a:t>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0230349-DCFD-D91D-1AE3-C17EEF551FF4}"/>
              </a:ext>
            </a:extLst>
          </p:cNvPr>
          <p:cNvSpPr/>
          <p:nvPr/>
        </p:nvSpPr>
        <p:spPr>
          <a:xfrm>
            <a:off x="2812412" y="808224"/>
            <a:ext cx="1800000" cy="1790721"/>
          </a:xfrm>
          <a:custGeom>
            <a:avLst/>
            <a:gdLst>
              <a:gd name="connsiteX0" fmla="*/ 900000 w 1800000"/>
              <a:gd name="connsiteY0" fmla="*/ 0 h 1790721"/>
              <a:gd name="connsiteX1" fmla="*/ 1006397 w 1800000"/>
              <a:gd name="connsiteY1" fmla="*/ 64638 h 1790721"/>
              <a:gd name="connsiteX2" fmla="*/ 1800000 w 1800000"/>
              <a:gd name="connsiteY2" fmla="*/ 1557226 h 1790721"/>
              <a:gd name="connsiteX3" fmla="*/ 1785538 w 1800000"/>
              <a:gd name="connsiteY3" fmla="*/ 1786480 h 1790721"/>
              <a:gd name="connsiteX4" fmla="*/ 1784727 w 1800000"/>
              <a:gd name="connsiteY4" fmla="*/ 1790721 h 1790721"/>
              <a:gd name="connsiteX5" fmla="*/ 1757987 w 1800000"/>
              <a:gd name="connsiteY5" fmla="*/ 1774476 h 1790721"/>
              <a:gd name="connsiteX6" fmla="*/ 900000 w 1800000"/>
              <a:gd name="connsiteY6" fmla="*/ 1557226 h 1790721"/>
              <a:gd name="connsiteX7" fmla="*/ 42013 w 1800000"/>
              <a:gd name="connsiteY7" fmla="*/ 1774476 h 1790721"/>
              <a:gd name="connsiteX8" fmla="*/ 15273 w 1800000"/>
              <a:gd name="connsiteY8" fmla="*/ 1790721 h 1790721"/>
              <a:gd name="connsiteX9" fmla="*/ 14462 w 1800000"/>
              <a:gd name="connsiteY9" fmla="*/ 1786480 h 1790721"/>
              <a:gd name="connsiteX10" fmla="*/ 0 w 1800000"/>
              <a:gd name="connsiteY10" fmla="*/ 1557226 h 1790721"/>
              <a:gd name="connsiteX11" fmla="*/ 793603 w 1800000"/>
              <a:gd name="connsiteY11" fmla="*/ 64638 h 17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790721">
                <a:moveTo>
                  <a:pt x="900000" y="0"/>
                </a:moveTo>
                <a:lnTo>
                  <a:pt x="1006397" y="64638"/>
                </a:lnTo>
                <a:cubicBezTo>
                  <a:pt x="1485200" y="388111"/>
                  <a:pt x="1800000" y="935905"/>
                  <a:pt x="1800000" y="1557226"/>
                </a:cubicBezTo>
                <a:cubicBezTo>
                  <a:pt x="1800000" y="1634891"/>
                  <a:pt x="1795081" y="1711408"/>
                  <a:pt x="1785538" y="1786480"/>
                </a:cubicBezTo>
                <a:lnTo>
                  <a:pt x="1784727" y="1790721"/>
                </a:lnTo>
                <a:lnTo>
                  <a:pt x="1757987" y="1774476"/>
                </a:lnTo>
                <a:cubicBezTo>
                  <a:pt x="1502939" y="1635926"/>
                  <a:pt x="1210660" y="1557226"/>
                  <a:pt x="900000" y="1557226"/>
                </a:cubicBezTo>
                <a:cubicBezTo>
                  <a:pt x="589340" y="1557226"/>
                  <a:pt x="297061" y="1635926"/>
                  <a:pt x="42013" y="1774476"/>
                </a:cubicBezTo>
                <a:lnTo>
                  <a:pt x="15273" y="1790721"/>
                </a:lnTo>
                <a:lnTo>
                  <a:pt x="14462" y="1786480"/>
                </a:lnTo>
                <a:cubicBezTo>
                  <a:pt x="4919" y="1711408"/>
                  <a:pt x="0" y="1634891"/>
                  <a:pt x="0" y="1557226"/>
                </a:cubicBezTo>
                <a:cubicBezTo>
                  <a:pt x="0" y="935905"/>
                  <a:pt x="314800" y="388111"/>
                  <a:pt x="793603" y="64638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5069C91-C58F-D5C8-2B58-782AC1347BFA}"/>
              </a:ext>
            </a:extLst>
          </p:cNvPr>
          <p:cNvSpPr txBox="1"/>
          <p:nvPr/>
        </p:nvSpPr>
        <p:spPr>
          <a:xfrm>
            <a:off x="2070506" y="709477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AT&amp;RT / 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無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C5C1FD-ACE8-F005-6F37-699E661D8538}"/>
              </a:ext>
            </a:extLst>
          </p:cNvPr>
          <p:cNvSpPr txBox="1"/>
          <p:nvPr/>
        </p:nvSpPr>
        <p:spPr>
          <a:xfrm>
            <a:off x="2943294" y="1085101"/>
            <a:ext cx="1538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chemeClr val="accent2"/>
                </a:solidFill>
              </a:rPr>
              <a:t>PAT (</a:t>
            </a:r>
            <a:r>
              <a:rPr kumimoji="1" lang="ja-JP" altLang="en-US" sz="900" dirty="0">
                <a:solidFill>
                  <a:schemeClr val="accent2"/>
                </a:solidFill>
              </a:rPr>
              <a:t>期限</a:t>
            </a:r>
            <a:r>
              <a:rPr lang="ja-JP" altLang="en-US" sz="900" dirty="0">
                <a:solidFill>
                  <a:schemeClr val="accent2"/>
                </a:solidFill>
              </a:rPr>
              <a:t>有</a:t>
            </a:r>
            <a:r>
              <a:rPr kumimoji="1" lang="en-US" altLang="ja-JP" sz="9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889FEDC-A3CA-9734-CB58-C1054A9C113F}"/>
              </a:ext>
            </a:extLst>
          </p:cNvPr>
          <p:cNvSpPr/>
          <p:nvPr/>
        </p:nvSpPr>
        <p:spPr>
          <a:xfrm>
            <a:off x="3711008" y="2607461"/>
            <a:ext cx="1784696" cy="1568053"/>
          </a:xfrm>
          <a:custGeom>
            <a:avLst/>
            <a:gdLst>
              <a:gd name="connsiteX0" fmla="*/ 884799 w 1784696"/>
              <a:gd name="connsiteY0" fmla="*/ 0 h 1568053"/>
              <a:gd name="connsiteX1" fmla="*/ 897367 w 1784696"/>
              <a:gd name="connsiteY1" fmla="*/ 6532 h 1568053"/>
              <a:gd name="connsiteX2" fmla="*/ 1764834 w 1784696"/>
              <a:gd name="connsiteY2" fmla="*/ 1205290 h 1568053"/>
              <a:gd name="connsiteX3" fmla="*/ 1784696 w 1784696"/>
              <a:gd name="connsiteY3" fmla="*/ 1335430 h 1568053"/>
              <a:gd name="connsiteX4" fmla="*/ 1759391 w 1784696"/>
              <a:gd name="connsiteY4" fmla="*/ 1350803 h 1568053"/>
              <a:gd name="connsiteX5" fmla="*/ 901404 w 1784696"/>
              <a:gd name="connsiteY5" fmla="*/ 1568053 h 1568053"/>
              <a:gd name="connsiteX6" fmla="*/ 5441 w 1784696"/>
              <a:gd name="connsiteY6" fmla="*/ 1329574 h 1568053"/>
              <a:gd name="connsiteX7" fmla="*/ 0 w 1784696"/>
              <a:gd name="connsiteY7" fmla="*/ 1326132 h 1568053"/>
              <a:gd name="connsiteX8" fmla="*/ 107801 w 1784696"/>
              <a:gd name="connsiteY8" fmla="*/ 1260642 h 1568053"/>
              <a:gd name="connsiteX9" fmla="*/ 864834 w 1784696"/>
              <a:gd name="connsiteY9" fmla="*/ 130816 h 1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4696" h="1568053">
                <a:moveTo>
                  <a:pt x="884799" y="0"/>
                </a:moveTo>
                <a:lnTo>
                  <a:pt x="897367" y="6532"/>
                </a:lnTo>
                <a:cubicBezTo>
                  <a:pt x="1337103" y="259387"/>
                  <a:pt x="1659932" y="692646"/>
                  <a:pt x="1764834" y="1205290"/>
                </a:cubicBezTo>
                <a:lnTo>
                  <a:pt x="1784696" y="1335430"/>
                </a:lnTo>
                <a:lnTo>
                  <a:pt x="1759391" y="1350803"/>
                </a:lnTo>
                <a:cubicBezTo>
                  <a:pt x="1504343" y="1489353"/>
                  <a:pt x="1212064" y="1568053"/>
                  <a:pt x="901404" y="1568053"/>
                </a:cubicBezTo>
                <a:cubicBezTo>
                  <a:pt x="575211" y="1568053"/>
                  <a:pt x="269283" y="1481287"/>
                  <a:pt x="5441" y="1329574"/>
                </a:cubicBezTo>
                <a:lnTo>
                  <a:pt x="0" y="1326132"/>
                </a:lnTo>
                <a:lnTo>
                  <a:pt x="107801" y="1260642"/>
                </a:lnTo>
                <a:cubicBezTo>
                  <a:pt x="490844" y="1001863"/>
                  <a:pt x="768924" y="599519"/>
                  <a:pt x="864834" y="130816"/>
                </a:cubicBezTo>
                <a:close/>
              </a:path>
            </a:pathLst>
          </a:custGeom>
          <a:solidFill>
            <a:srgbClr val="0070C0">
              <a:alpha val="20000"/>
            </a:srgbClr>
          </a:solidFill>
          <a:ln w="571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524CC8-2E0E-9632-51D3-3C392336E789}"/>
              </a:ext>
            </a:extLst>
          </p:cNvPr>
          <p:cNvSpPr txBox="1"/>
          <p:nvPr/>
        </p:nvSpPr>
        <p:spPr>
          <a:xfrm>
            <a:off x="1085463" y="1686922"/>
            <a:ext cx="229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kumimoji="1" lang="en-US" altLang="ja-JP" sz="1000" dirty="0">
                <a:solidFill>
                  <a:schemeClr val="accent2"/>
                </a:solidFill>
              </a:rPr>
              <a:t>Client:</a:t>
            </a:r>
            <a:br>
              <a:rPr kumimoji="1" lang="en-US" altLang="ja-JP" sz="1000" dirty="0">
                <a:solidFill>
                  <a:schemeClr val="accent2"/>
                </a:solidFill>
              </a:rPr>
            </a:br>
            <a:r>
              <a:rPr kumimoji="1" lang="en-US" altLang="ja-JP" sz="1000" dirty="0">
                <a:solidFill>
                  <a:schemeClr val="accent2"/>
                </a:solidFill>
              </a:rPr>
              <a:t>(GCM) + cache helper</a:t>
            </a:r>
            <a:br>
              <a:rPr kumimoji="1" lang="en-US" altLang="ja-JP" sz="1000" dirty="0">
                <a:solidFill>
                  <a:schemeClr val="accent2"/>
                </a:solidFill>
              </a:rPr>
            </a:br>
            <a:r>
              <a:rPr lang="en-US" altLang="ja-JP" sz="1000" dirty="0">
                <a:solidFill>
                  <a:schemeClr val="accent2"/>
                </a:solidFill>
              </a:rPr>
              <a:t>(GCM) + password</a:t>
            </a:r>
            <a:r>
              <a:rPr lang="ja-JP" altLang="en-US" sz="1000" dirty="0">
                <a:solidFill>
                  <a:schemeClr val="accent2"/>
                </a:solidFill>
              </a:rPr>
              <a:t>管理ツール</a:t>
            </a:r>
            <a:endParaRPr lang="en-US" altLang="ja-JP" sz="1000" dirty="0">
              <a:solidFill>
                <a:schemeClr val="accent2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E5F8D49-8401-D7CC-BFDF-9EA812305395}"/>
              </a:ext>
            </a:extLst>
          </p:cNvPr>
          <p:cNvSpPr/>
          <p:nvPr/>
        </p:nvSpPr>
        <p:spPr>
          <a:xfrm>
            <a:off x="2825579" y="2379586"/>
            <a:ext cx="1769454" cy="1557226"/>
          </a:xfrm>
          <a:custGeom>
            <a:avLst/>
            <a:gdLst>
              <a:gd name="connsiteX0" fmla="*/ 884727 w 1769454"/>
              <a:gd name="connsiteY0" fmla="*/ 0 h 1557226"/>
              <a:gd name="connsiteX1" fmla="*/ 1742714 w 1769454"/>
              <a:gd name="connsiteY1" fmla="*/ 217250 h 1557226"/>
              <a:gd name="connsiteX2" fmla="*/ 1769454 w 1769454"/>
              <a:gd name="connsiteY2" fmla="*/ 233495 h 1557226"/>
              <a:gd name="connsiteX3" fmla="*/ 1728058 w 1769454"/>
              <a:gd name="connsiteY3" fmla="*/ 449848 h 1557226"/>
              <a:gd name="connsiteX4" fmla="*/ 991124 w 1769454"/>
              <a:gd name="connsiteY4" fmla="*/ 1492589 h 1557226"/>
              <a:gd name="connsiteX5" fmla="*/ 884727 w 1769454"/>
              <a:gd name="connsiteY5" fmla="*/ 1557226 h 1557226"/>
              <a:gd name="connsiteX6" fmla="*/ 778330 w 1769454"/>
              <a:gd name="connsiteY6" fmla="*/ 1492589 h 1557226"/>
              <a:gd name="connsiteX7" fmla="*/ 41396 w 1769454"/>
              <a:gd name="connsiteY7" fmla="*/ 449848 h 1557226"/>
              <a:gd name="connsiteX8" fmla="*/ 0 w 1769454"/>
              <a:gd name="connsiteY8" fmla="*/ 233495 h 1557226"/>
              <a:gd name="connsiteX9" fmla="*/ 26740 w 1769454"/>
              <a:gd name="connsiteY9" fmla="*/ 217250 h 1557226"/>
              <a:gd name="connsiteX10" fmla="*/ 884727 w 1769454"/>
              <a:gd name="connsiteY10" fmla="*/ 0 h 155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9454" h="1557226">
                <a:moveTo>
                  <a:pt x="884727" y="0"/>
                </a:moveTo>
                <a:cubicBezTo>
                  <a:pt x="1195387" y="0"/>
                  <a:pt x="1487666" y="78700"/>
                  <a:pt x="1742714" y="217250"/>
                </a:cubicBezTo>
                <a:lnTo>
                  <a:pt x="1769454" y="233495"/>
                </a:lnTo>
                <a:lnTo>
                  <a:pt x="1728058" y="449848"/>
                </a:lnTo>
                <a:cubicBezTo>
                  <a:pt x="1617077" y="881198"/>
                  <a:pt x="1350226" y="1249984"/>
                  <a:pt x="991124" y="1492589"/>
                </a:cubicBezTo>
                <a:lnTo>
                  <a:pt x="884727" y="1557226"/>
                </a:lnTo>
                <a:lnTo>
                  <a:pt x="778330" y="1492589"/>
                </a:lnTo>
                <a:cubicBezTo>
                  <a:pt x="419228" y="1249984"/>
                  <a:pt x="152377" y="881198"/>
                  <a:pt x="41396" y="449848"/>
                </a:cubicBezTo>
                <a:lnTo>
                  <a:pt x="0" y="233495"/>
                </a:lnTo>
                <a:lnTo>
                  <a:pt x="26740" y="217250"/>
                </a:lnTo>
                <a:cubicBezTo>
                  <a:pt x="281788" y="78700"/>
                  <a:pt x="574067" y="0"/>
                  <a:pt x="884727" y="0"/>
                </a:cubicBezTo>
                <a:close/>
              </a:path>
            </a:pathLst>
          </a:custGeom>
          <a:solidFill>
            <a:srgbClr val="7030A0">
              <a:alpha val="20000"/>
            </a:srgbClr>
          </a:solidFill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675EAC-D5F4-E1B4-27AD-7CDC484F68C9}"/>
              </a:ext>
            </a:extLst>
          </p:cNvPr>
          <p:cNvSpPr txBox="1"/>
          <p:nvPr/>
        </p:nvSpPr>
        <p:spPr>
          <a:xfrm>
            <a:off x="2650690" y="4143389"/>
            <a:ext cx="2252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5"/>
            </a:pPr>
            <a:r>
              <a:rPr lang="en-US" altLang="ja-JP" sz="1000" b="1" dirty="0">
                <a:solidFill>
                  <a:srgbClr val="7030A0"/>
                </a:solidFill>
              </a:rPr>
              <a:t>Server:</a:t>
            </a:r>
            <a:br>
              <a:rPr lang="en-US" altLang="ja-JP" sz="1000" b="1" dirty="0">
                <a:solidFill>
                  <a:srgbClr val="7030A0"/>
                </a:solidFill>
              </a:rPr>
            </a:br>
            <a:r>
              <a:rPr lang="en-US" altLang="ja-JP" sz="1000" b="1" dirty="0">
                <a:solidFill>
                  <a:srgbClr val="7030A0"/>
                </a:solidFill>
              </a:rPr>
              <a:t>Reverse Proxy (SSO)</a:t>
            </a:r>
            <a:br>
              <a:rPr lang="en-US" altLang="ja-JP" sz="1000" b="1" dirty="0">
                <a:solidFill>
                  <a:srgbClr val="7030A0"/>
                </a:solidFill>
              </a:rPr>
            </a:br>
            <a:r>
              <a:rPr lang="en-US" altLang="ja-JP" sz="1000" b="1" dirty="0">
                <a:solidFill>
                  <a:srgbClr val="7030A0"/>
                </a:solidFill>
              </a:rPr>
              <a:t>Client:</a:t>
            </a:r>
            <a:br>
              <a:rPr lang="en-US" altLang="ja-JP" sz="1000" b="1" dirty="0">
                <a:solidFill>
                  <a:srgbClr val="7030A0"/>
                </a:solidFill>
              </a:rPr>
            </a:br>
            <a:r>
              <a:rPr lang="en-US" altLang="ja-JP" sz="1000" b="1" dirty="0">
                <a:solidFill>
                  <a:srgbClr val="7030A0"/>
                </a:solidFill>
              </a:rPr>
              <a:t>(GCM) + cache helper</a:t>
            </a:r>
            <a:br>
              <a:rPr lang="en-US" altLang="ja-JP" sz="1000" b="1" dirty="0">
                <a:solidFill>
                  <a:srgbClr val="7030A0"/>
                </a:solidFill>
              </a:rPr>
            </a:br>
            <a:r>
              <a:rPr lang="en-US" altLang="ja-JP" sz="1000" b="1" dirty="0">
                <a:solidFill>
                  <a:srgbClr val="7030A0"/>
                </a:solidFill>
              </a:rPr>
              <a:t>(GCM) + password</a:t>
            </a:r>
            <a:r>
              <a:rPr lang="ja-JP" altLang="en-US" sz="1000" b="1" dirty="0">
                <a:solidFill>
                  <a:srgbClr val="7030A0"/>
                </a:solidFill>
              </a:rPr>
              <a:t>管理ツール</a:t>
            </a:r>
            <a:endParaRPr lang="en-US" altLang="ja-JP" sz="10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5C0F97-2752-EC79-692B-270BC636777A}"/>
              </a:ext>
            </a:extLst>
          </p:cNvPr>
          <p:cNvSpPr txBox="1"/>
          <p:nvPr/>
        </p:nvSpPr>
        <p:spPr>
          <a:xfrm>
            <a:off x="4085624" y="3140744"/>
            <a:ext cx="1398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4"/>
            </a:pPr>
            <a:r>
              <a:rPr lang="en-US" altLang="ja-JP" sz="1000" dirty="0">
                <a:solidFill>
                  <a:srgbClr val="0070C0"/>
                </a:solidFill>
              </a:rPr>
              <a:t>Server:</a:t>
            </a:r>
            <a:br>
              <a:rPr lang="en-US" altLang="ja-JP" sz="1000" dirty="0">
                <a:solidFill>
                  <a:srgbClr val="0070C0"/>
                </a:solidFill>
              </a:rPr>
            </a:br>
            <a:r>
              <a:rPr lang="en-US" altLang="ja-JP" sz="1000" dirty="0">
                <a:solidFill>
                  <a:srgbClr val="0070C0"/>
                </a:solidFill>
              </a:rPr>
              <a:t>Reverse</a:t>
            </a:r>
            <a:r>
              <a:rPr lang="ja-JP" altLang="en-US" sz="1000" dirty="0">
                <a:solidFill>
                  <a:srgbClr val="0070C0"/>
                </a:solidFill>
              </a:rPr>
              <a:t> </a:t>
            </a:r>
            <a:r>
              <a:rPr lang="en-US" altLang="ja-JP" sz="1000" dirty="0">
                <a:solidFill>
                  <a:srgbClr val="0070C0"/>
                </a:solidFill>
              </a:rPr>
              <a:t>Proxy</a:t>
            </a:r>
            <a:br>
              <a:rPr lang="en-US" altLang="ja-JP" sz="1000" dirty="0">
                <a:solidFill>
                  <a:srgbClr val="0070C0"/>
                </a:solidFill>
              </a:rPr>
            </a:br>
            <a:r>
              <a:rPr lang="en-US" altLang="ja-JP" sz="1000" dirty="0">
                <a:solidFill>
                  <a:srgbClr val="0070C0"/>
                </a:solidFill>
              </a:rPr>
              <a:t>(SSO)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4D63871-B54C-7AAB-051F-D3DE8BC0312C}"/>
              </a:ext>
            </a:extLst>
          </p:cNvPr>
          <p:cNvSpPr txBox="1"/>
          <p:nvPr/>
        </p:nvSpPr>
        <p:spPr>
          <a:xfrm>
            <a:off x="4077270" y="3625495"/>
            <a:ext cx="1398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3"/>
            </a:pPr>
            <a:r>
              <a:rPr lang="en-US" altLang="ja-JP" sz="1000" dirty="0">
                <a:solidFill>
                  <a:srgbClr val="0070C0"/>
                </a:solidFill>
              </a:rPr>
              <a:t>Server:</a:t>
            </a:r>
            <a:br>
              <a:rPr lang="en-US" altLang="ja-JP" sz="1000" dirty="0">
                <a:solidFill>
                  <a:srgbClr val="0070C0"/>
                </a:solidFill>
              </a:rPr>
            </a:br>
            <a:r>
              <a:rPr lang="ja-JP" altLang="en-US" sz="1000" dirty="0">
                <a:solidFill>
                  <a:srgbClr val="0070C0"/>
                </a:solidFill>
              </a:rPr>
              <a:t>定期的に無効化</a:t>
            </a:r>
            <a:br>
              <a:rPr lang="en-US" altLang="ja-JP" sz="1000" dirty="0">
                <a:solidFill>
                  <a:srgbClr val="0070C0"/>
                </a:solidFill>
              </a:rPr>
            </a:br>
            <a:r>
              <a:rPr lang="en-US" altLang="ja-JP" sz="1000" dirty="0">
                <a:solidFill>
                  <a:srgbClr val="0070C0"/>
                </a:solidFill>
              </a:rPr>
              <a:t>(</a:t>
            </a:r>
            <a:r>
              <a:rPr lang="ja-JP" altLang="en-US" sz="1000" dirty="0">
                <a:solidFill>
                  <a:srgbClr val="0070C0"/>
                </a:solidFill>
              </a:rPr>
              <a:t>全</a:t>
            </a:r>
            <a:r>
              <a:rPr lang="en-US" altLang="ja-JP" sz="1000" dirty="0">
                <a:solidFill>
                  <a:srgbClr val="0070C0"/>
                </a:solidFill>
              </a:rPr>
              <a:t>AT)</a:t>
            </a:r>
          </a:p>
        </p:txBody>
      </p:sp>
    </p:spTree>
    <p:extLst>
      <p:ext uri="{BB962C8B-B14F-4D97-AF65-F5344CB8AC3E}">
        <p14:creationId xmlns:p14="http://schemas.microsoft.com/office/powerpoint/2010/main" val="40619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357</Words>
  <Application>Microsoft Office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騎宏 宮澤</dc:creator>
  <cp:lastModifiedBy>騎宏 宮澤</cp:lastModifiedBy>
  <cp:revision>6</cp:revision>
  <dcterms:created xsi:type="dcterms:W3CDTF">2023-12-11T14:40:44Z</dcterms:created>
  <dcterms:modified xsi:type="dcterms:W3CDTF">2023-12-17T14:51:10Z</dcterms:modified>
</cp:coreProperties>
</file>