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68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35577-1A92-4EF2-A9DD-97FD6FA44B2C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7000-F953-4017-BC7A-A0ED4B544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86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大河</a:t>
            </a:r>
            <a:r>
              <a:rPr kumimoji="1" lang="ja-JP" altLang="en-US"/>
              <a:t>さん　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7000-F953-4017-BC7A-A0ED4B54426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11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2.5</a:t>
            </a:r>
            <a:r>
              <a:rPr kumimoji="1" lang="ja-JP" altLang="en-US" dirty="0"/>
              <a:t>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7000-F953-4017-BC7A-A0ED4B54426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8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大城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7000-F953-4017-BC7A-A0ED4B54426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59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陽聖さん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7000-F953-4017-BC7A-A0ED4B54426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91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照屋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7000-F953-4017-BC7A-A0ED4B54426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93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宮城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7000-F953-4017-BC7A-A0ED4B54426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8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各々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7000-F953-4017-BC7A-A0ED4B54426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5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約</a:t>
            </a:r>
            <a:r>
              <a:rPr kumimoji="1" lang="en-US" altLang="ja-JP" dirty="0"/>
              <a:t>10</a:t>
            </a:r>
            <a:r>
              <a:rPr kumimoji="1" lang="ja-JP" altLang="en-US" dirty="0"/>
              <a:t>分　３人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7000-F953-4017-BC7A-A0ED4B54426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60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２人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7000-F953-4017-BC7A-A0ED4B54426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70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2.5</a:t>
            </a:r>
            <a:r>
              <a:rPr kumimoji="1" lang="ja-JP" altLang="en-US" dirty="0"/>
              <a:t>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7000-F953-4017-BC7A-A0ED4B54426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7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5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6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0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ACB6A-5638-403E-9659-474DC26362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1" r="663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C4D9AB2-18D1-465A-9E99-CAF3FBECB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/>
              <a:t>カジノ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B738B6-A150-45C5-A61A-DBAA0F872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D</a:t>
            </a:r>
            <a:r>
              <a:rPr kumimoji="1" lang="ja-JP" altLang="en-US" dirty="0"/>
              <a:t>グループ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2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D5201-C748-490C-850C-D7E9F707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開発を終えての感想（大城一馬）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2365A4-10D1-4360-A66A-513A5240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たのしかった　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41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8C262-C3F3-46E7-846D-0933A9DF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開発を終えての感想（照屋涼）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AB4589-010E-4957-8733-275B293C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楽しかっあ</a:t>
            </a:r>
          </a:p>
        </p:txBody>
      </p:sp>
    </p:spTree>
    <p:extLst>
      <p:ext uri="{BB962C8B-B14F-4D97-AF65-F5344CB8AC3E}">
        <p14:creationId xmlns:p14="http://schemas.microsoft.com/office/powerpoint/2010/main" val="134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9F469-FBF0-459F-9E2D-34917998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開発を終えての感想（天願大河）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D6D2BF-5517-4E87-A0F7-5E49DEBB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たのしぁた</a:t>
            </a:r>
          </a:p>
        </p:txBody>
      </p:sp>
    </p:spTree>
    <p:extLst>
      <p:ext uri="{BB962C8B-B14F-4D97-AF65-F5344CB8AC3E}">
        <p14:creationId xmlns:p14="http://schemas.microsoft.com/office/powerpoint/2010/main" val="140213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C0E4D-7A91-4D7F-BB6B-9DB1090D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開発を終えての感想（天願陽聖）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F94AC-B39C-491F-A14C-9401576B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たしのかｊｌｈ</a:t>
            </a:r>
          </a:p>
        </p:txBody>
      </p:sp>
    </p:spTree>
    <p:extLst>
      <p:ext uri="{BB962C8B-B14F-4D97-AF65-F5344CB8AC3E}">
        <p14:creationId xmlns:p14="http://schemas.microsoft.com/office/powerpoint/2010/main" val="143527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BCBE8-F2B1-4AD8-843E-FB4D7C63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開発を終えての感想（宮城竜成）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DEDE0D-ED72-46C6-B4E0-0BB5097D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Ｌｋｊふぁｌｄｓｋｊふぉ</a:t>
            </a:r>
          </a:p>
        </p:txBody>
      </p:sp>
    </p:spTree>
    <p:extLst>
      <p:ext uri="{BB962C8B-B14F-4D97-AF65-F5344CB8AC3E}">
        <p14:creationId xmlns:p14="http://schemas.microsoft.com/office/powerpoint/2010/main" val="21742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00679D-FF1D-4CC7-BF9D-7A61231882EA}"/>
              </a:ext>
            </a:extLst>
          </p:cNvPr>
          <p:cNvSpPr txBox="1"/>
          <p:nvPr/>
        </p:nvSpPr>
        <p:spPr>
          <a:xfrm>
            <a:off x="1847088" y="2660904"/>
            <a:ext cx="864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研修を終えての感想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9331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8E5F2-D137-477B-B824-E1DD6D8D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研修を終えての感想（大城一馬）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C1BE6-7A4E-4F1D-AE25-393ECAFE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楽しかった</a:t>
            </a:r>
          </a:p>
        </p:txBody>
      </p:sp>
    </p:spTree>
    <p:extLst>
      <p:ext uri="{BB962C8B-B14F-4D97-AF65-F5344CB8AC3E}">
        <p14:creationId xmlns:p14="http://schemas.microsoft.com/office/powerpoint/2010/main" val="283695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6997B-B1F7-4F72-81B9-5A279655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研修を終えての感想（照屋涼）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298E07-189B-411A-A3FD-FD3A57E0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楽しかっあ</a:t>
            </a:r>
          </a:p>
        </p:txBody>
      </p:sp>
    </p:spTree>
    <p:extLst>
      <p:ext uri="{BB962C8B-B14F-4D97-AF65-F5344CB8AC3E}">
        <p14:creationId xmlns:p14="http://schemas.microsoft.com/office/powerpoint/2010/main" val="404589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FBAB6-5784-48A0-A0F9-F5464257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研修を終えての感想（天願大河）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9B51B-463F-4727-811A-FAB99BD5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楽しかっあ</a:t>
            </a:r>
          </a:p>
        </p:txBody>
      </p:sp>
    </p:spTree>
    <p:extLst>
      <p:ext uri="{BB962C8B-B14F-4D97-AF65-F5344CB8AC3E}">
        <p14:creationId xmlns:p14="http://schemas.microsoft.com/office/powerpoint/2010/main" val="115873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E7D6C-03FE-436A-8A76-BD59F1DF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研修を終えての感想（天願陽聖）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35D103-E5FA-467C-90A3-165903AD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楽しか</a:t>
            </a:r>
            <a:r>
              <a:rPr kumimoji="1" lang="en-US" altLang="ja-JP" dirty="0"/>
              <a:t>l</a:t>
            </a:r>
            <a:r>
              <a:rPr kumimoji="1" lang="ja-JP" altLang="en-US" dirty="0"/>
              <a:t>多雨</a:t>
            </a:r>
          </a:p>
        </p:txBody>
      </p:sp>
    </p:spTree>
    <p:extLst>
      <p:ext uri="{BB962C8B-B14F-4D97-AF65-F5344CB8AC3E}">
        <p14:creationId xmlns:p14="http://schemas.microsoft.com/office/powerpoint/2010/main" val="347041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3FEFD-E9DD-46DE-83B4-01D340F5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41835-9329-469D-8C57-1E1EEAE2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動機</a:t>
            </a:r>
            <a:endParaRPr kumimoji="1" lang="en-US" altLang="ja-JP" dirty="0"/>
          </a:p>
          <a:p>
            <a:r>
              <a:rPr kumimoji="1" lang="ja-JP" altLang="en-US" dirty="0"/>
              <a:t>利用した環境</a:t>
            </a:r>
            <a:endParaRPr kumimoji="1" lang="en-US" altLang="ja-JP" dirty="0"/>
          </a:p>
          <a:p>
            <a:r>
              <a:rPr kumimoji="1" lang="ja-JP" altLang="en-US" dirty="0"/>
              <a:t>総開発時間</a:t>
            </a:r>
            <a:endParaRPr kumimoji="1" lang="en-US" altLang="ja-JP" dirty="0"/>
          </a:p>
          <a:p>
            <a:r>
              <a:rPr kumimoji="1" lang="ja-JP" altLang="en-US" dirty="0"/>
              <a:t>機能説明</a:t>
            </a:r>
            <a:endParaRPr kumimoji="1" lang="en-US" altLang="ja-JP" dirty="0"/>
          </a:p>
          <a:p>
            <a:r>
              <a:rPr kumimoji="1" lang="ja-JP" altLang="en-US" dirty="0"/>
              <a:t>デモ</a:t>
            </a:r>
            <a:endParaRPr kumimoji="1" lang="en-US" altLang="ja-JP" dirty="0"/>
          </a:p>
          <a:p>
            <a:r>
              <a:rPr kumimoji="1" lang="ja-JP" altLang="en-US" dirty="0"/>
              <a:t>開発を終えての感想</a:t>
            </a:r>
            <a:endParaRPr kumimoji="1" lang="en-US" altLang="ja-JP" dirty="0"/>
          </a:p>
          <a:p>
            <a:r>
              <a:rPr kumimoji="1" lang="ja-JP" altLang="en-US" dirty="0"/>
              <a:t>研修を終えての感想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653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FBEF6-00DF-4DD8-A4D4-62E2042E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研修を終えての感想（宮城竜成）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618CF8-0F6E-4DA9-8A73-31655F94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ヵ</a:t>
            </a:r>
            <a:r>
              <a:rPr kumimoji="1" lang="en-US" altLang="ja-JP" dirty="0" err="1"/>
              <a:t>sjd</a:t>
            </a:r>
            <a:r>
              <a:rPr kumimoji="1" lang="ja-JP" altLang="en-US" dirty="0"/>
              <a:t>；</a:t>
            </a:r>
            <a:r>
              <a:rPr kumimoji="1" lang="en-US" altLang="ja-JP" dirty="0" err="1"/>
              <a:t>lm</a:t>
            </a:r>
            <a:r>
              <a:rPr kumimoji="1" lang="ja-JP" altLang="en-US" dirty="0"/>
              <a:t>ｖｋじゃ</a:t>
            </a:r>
          </a:p>
        </p:txBody>
      </p:sp>
    </p:spTree>
    <p:extLst>
      <p:ext uri="{BB962C8B-B14F-4D97-AF65-F5344CB8AC3E}">
        <p14:creationId xmlns:p14="http://schemas.microsoft.com/office/powerpoint/2010/main" val="181279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979DBF-1737-4765-8758-D860258EFA4A}"/>
              </a:ext>
            </a:extLst>
          </p:cNvPr>
          <p:cNvSpPr txBox="1"/>
          <p:nvPr/>
        </p:nvSpPr>
        <p:spPr>
          <a:xfrm>
            <a:off x="1188720" y="2788920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0935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5E5CC-79A8-4477-9DB8-03F95B22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256845-976D-414E-9DCE-83DD8297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楽しさを突き詰めた結果、</a:t>
            </a:r>
            <a:r>
              <a:rPr kumimoji="1" lang="en-US" altLang="ja-JP" dirty="0"/>
              <a:t>										</a:t>
            </a:r>
            <a:r>
              <a:rPr kumimoji="1" lang="ja-JP" altLang="en-US" dirty="0"/>
              <a:t>誰でもできるゲームを作りたかった</a:t>
            </a:r>
            <a:r>
              <a:rPr kumimoji="1" lang="en-US" altLang="ja-JP" dirty="0"/>
              <a:t>						</a:t>
            </a:r>
          </a:p>
          <a:p>
            <a:r>
              <a:rPr kumimoji="1" lang="ja-JP" altLang="en-US" dirty="0"/>
              <a:t>ギャンブルが好きという事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267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174CA-0177-4DB9-A404-7D93A24C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利用した環境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14A2C-4F85-4527-96DA-C69D0DBB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96633"/>
            <a:ext cx="10668000" cy="3818083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HTML 5</a:t>
            </a:r>
          </a:p>
          <a:p>
            <a:r>
              <a:rPr kumimoji="1" lang="en-US" altLang="ja-JP" dirty="0"/>
              <a:t>CSS 3</a:t>
            </a:r>
          </a:p>
          <a:p>
            <a:r>
              <a:rPr kumimoji="1" lang="en-US" altLang="ja-JP" dirty="0"/>
              <a:t>Java 11</a:t>
            </a:r>
          </a:p>
          <a:p>
            <a:r>
              <a:rPr kumimoji="1" lang="en-US" altLang="ja-JP" dirty="0"/>
              <a:t>JavaScript</a:t>
            </a:r>
          </a:p>
          <a:p>
            <a:r>
              <a:rPr kumimoji="1" lang="en-US" altLang="ja-JP" dirty="0"/>
              <a:t>PostgreSQL </a:t>
            </a:r>
          </a:p>
          <a:p>
            <a:r>
              <a:rPr kumimoji="1" lang="en-US" altLang="ja-JP" dirty="0"/>
              <a:t>Tomcat 9.0</a:t>
            </a:r>
          </a:p>
        </p:txBody>
      </p:sp>
    </p:spTree>
    <p:extLst>
      <p:ext uri="{BB962C8B-B14F-4D97-AF65-F5344CB8AC3E}">
        <p14:creationId xmlns:p14="http://schemas.microsoft.com/office/powerpoint/2010/main" val="46325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81C6E-7005-4731-A5CE-FA2F0CBE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総開発時間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B35E6-C813-403D-B4A4-3723DF3C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9600" dirty="0"/>
              <a:t>約５８０時間</a:t>
            </a:r>
          </a:p>
        </p:txBody>
      </p:sp>
    </p:spTree>
    <p:extLst>
      <p:ext uri="{BB962C8B-B14F-4D97-AF65-F5344CB8AC3E}">
        <p14:creationId xmlns:p14="http://schemas.microsoft.com/office/powerpoint/2010/main" val="228922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2202C-9965-4F3C-8333-3FB2880D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6497E0-34D0-43D6-9806-8226DC8D7D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r>
              <a:rPr kumimoji="1" lang="ja-JP" altLang="en-US" dirty="0"/>
              <a:t>アカウント新規登録</a:t>
            </a:r>
            <a:endParaRPr kumimoji="1" lang="en-US" altLang="ja-JP" dirty="0"/>
          </a:p>
          <a:p>
            <a:r>
              <a:rPr kumimoji="1" lang="ja-JP" altLang="en-US" dirty="0"/>
              <a:t>アカウント編集</a:t>
            </a:r>
            <a:endParaRPr kumimoji="1" lang="en-US" altLang="ja-JP" dirty="0"/>
          </a:p>
          <a:p>
            <a:r>
              <a:rPr kumimoji="1" lang="ja-JP" altLang="en-US" dirty="0"/>
              <a:t>ランクによるやりこみ要素</a:t>
            </a:r>
            <a:endParaRPr kumimoji="1" lang="en-US" altLang="ja-JP" dirty="0"/>
          </a:p>
          <a:p>
            <a:r>
              <a:rPr kumimoji="1" lang="ja-JP" altLang="en-US" dirty="0"/>
              <a:t>ポーカー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0AC5B7-F0A6-4A4D-98E1-0A4EC5F15F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アイテムの購入と使用</a:t>
            </a:r>
            <a:endParaRPr kumimoji="1" lang="en-US" altLang="ja-JP" dirty="0"/>
          </a:p>
          <a:p>
            <a:r>
              <a:rPr kumimoji="1" lang="ja-JP" altLang="en-US" dirty="0"/>
              <a:t>ランキングの閲覧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403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3212E5-1C4B-45B8-8E2A-B7B58BF186C8}"/>
              </a:ext>
            </a:extLst>
          </p:cNvPr>
          <p:cNvSpPr txBox="1"/>
          <p:nvPr/>
        </p:nvSpPr>
        <p:spPr>
          <a:xfrm>
            <a:off x="1609344" y="2194560"/>
            <a:ext cx="81930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dirty="0"/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320626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0A778D-67B0-4677-83E7-C45FECF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システムを作り終えての結果と考察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14036-92DE-46A5-9DC9-AEEAD142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システムは完成しました。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しかし、予定通には作業を進められなかった（ブラックジャック・必殺技等）。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485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BC90F4-5DFE-4A03-8CAF-1889A963DA8C}"/>
              </a:ext>
            </a:extLst>
          </p:cNvPr>
          <p:cNvSpPr txBox="1"/>
          <p:nvPr/>
        </p:nvSpPr>
        <p:spPr>
          <a:xfrm>
            <a:off x="1737360" y="2788920"/>
            <a:ext cx="8677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開発を終えての感想</a:t>
            </a:r>
          </a:p>
        </p:txBody>
      </p:sp>
    </p:spTree>
    <p:extLst>
      <p:ext uri="{BB962C8B-B14F-4D97-AF65-F5344CB8AC3E}">
        <p14:creationId xmlns:p14="http://schemas.microsoft.com/office/powerpoint/2010/main" val="292716208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295</Words>
  <Application>Microsoft Office PowerPoint</Application>
  <PresentationFormat>ワイド画面</PresentationFormat>
  <Paragraphs>78</Paragraphs>
  <Slides>21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Arial</vt:lpstr>
      <vt:lpstr>Avenir Next LT Pro</vt:lpstr>
      <vt:lpstr>Avenir Next LT Pro Light</vt:lpstr>
      <vt:lpstr>Sitka Subheading</vt:lpstr>
      <vt:lpstr>PebbleVTI</vt:lpstr>
      <vt:lpstr>カジノ</vt:lpstr>
      <vt:lpstr>目次</vt:lpstr>
      <vt:lpstr>動機</vt:lpstr>
      <vt:lpstr>利用した環境</vt:lpstr>
      <vt:lpstr>総開発時間</vt:lpstr>
      <vt:lpstr>機能説明</vt:lpstr>
      <vt:lpstr>PowerPoint プレゼンテーション</vt:lpstr>
      <vt:lpstr>システムを作り終えての結果と考察</vt:lpstr>
      <vt:lpstr>PowerPoint プレゼンテーション</vt:lpstr>
      <vt:lpstr>開発を終えての感想（大城一馬）</vt:lpstr>
      <vt:lpstr>開発を終えての感想（照屋涼）</vt:lpstr>
      <vt:lpstr>開発を終えての感想（天願大河）</vt:lpstr>
      <vt:lpstr>開発を終えての感想（天願陽聖）</vt:lpstr>
      <vt:lpstr>開発を終えての感想（宮城竜成）</vt:lpstr>
      <vt:lpstr>PowerPoint プレゼンテーション</vt:lpstr>
      <vt:lpstr>研修を終えての感想（大城一馬）</vt:lpstr>
      <vt:lpstr>研修を終えての感想（照屋涼）</vt:lpstr>
      <vt:lpstr>研修を終えての感想（天願大河）</vt:lpstr>
      <vt:lpstr>研修を終えての感想（天願陽聖）</vt:lpstr>
      <vt:lpstr>研修を終えての感想（宮城竜成）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カジノ</dc:title>
  <dc:creator>axizokinawa 001</dc:creator>
  <cp:lastModifiedBy>axizokinawa001</cp:lastModifiedBy>
  <cp:revision>4</cp:revision>
  <dcterms:created xsi:type="dcterms:W3CDTF">2020-06-28T05:35:11Z</dcterms:created>
  <dcterms:modified xsi:type="dcterms:W3CDTF">2020-06-28T06:35:36Z</dcterms:modified>
</cp:coreProperties>
</file>