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7"/>
  </p:notesMasterIdLst>
  <p:sldIdLst>
    <p:sldId id="256" r:id="rId2"/>
    <p:sldId id="257" r:id="rId3"/>
    <p:sldId id="258" r:id="rId4"/>
    <p:sldId id="259" r:id="rId5"/>
    <p:sldId id="260" r:id="rId6"/>
    <p:sldId id="261" r:id="rId7"/>
    <p:sldId id="262" r:id="rId8"/>
    <p:sldId id="276" r:id="rId9"/>
    <p:sldId id="270" r:id="rId10"/>
    <p:sldId id="268" r:id="rId11"/>
    <p:sldId id="271" r:id="rId12"/>
    <p:sldId id="273" r:id="rId13"/>
    <p:sldId id="272" r:id="rId14"/>
    <p:sldId id="274" r:id="rId15"/>
    <p:sldId id="27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8171" autoAdjust="0"/>
  </p:normalViewPr>
  <p:slideViewPr>
    <p:cSldViewPr snapToGrid="0">
      <p:cViewPr varScale="1">
        <p:scale>
          <a:sx n="97" d="100"/>
          <a:sy n="97" d="100"/>
        </p:scale>
        <p:origin x="396" y="72"/>
      </p:cViewPr>
      <p:guideLst/>
    </p:cSldViewPr>
  </p:slideViewPr>
  <p:notesTextViewPr>
    <p:cViewPr>
      <p:scale>
        <a:sx n="1" d="1"/>
        <a:sy n="1" d="1"/>
      </p:scale>
      <p:origin x="0" y="0"/>
    </p:cViewPr>
  </p:notesTextViewPr>
  <p:notesViewPr>
    <p:cSldViewPr snapToGrid="0">
      <p:cViewPr varScale="1">
        <p:scale>
          <a:sx n="68" d="100"/>
          <a:sy n="68" d="100"/>
        </p:scale>
        <p:origin x="32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5577-1A92-4EF2-A9DD-97FD6FA44B2C}" type="datetimeFigureOut">
              <a:rPr kumimoji="1" lang="ja-JP" altLang="en-US" smtClean="0"/>
              <a:t>2020/6/29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7000-F953-4017-BC7A-A0ED4B544261}" type="slidenum">
              <a:rPr kumimoji="1" lang="ja-JP" altLang="en-US" smtClean="0"/>
              <a:t>‹#›</a:t>
            </a:fld>
            <a:endParaRPr kumimoji="1" lang="ja-JP" altLang="en-US"/>
          </a:p>
        </p:txBody>
      </p:sp>
    </p:spTree>
    <p:extLst>
      <p:ext uri="{BB962C8B-B14F-4D97-AF65-F5344CB8AC3E}">
        <p14:creationId xmlns:p14="http://schemas.microsoft.com/office/powerpoint/2010/main" val="42328672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大河さん　</a:t>
            </a:r>
            <a:endParaRPr kumimoji="1" lang="en-US" altLang="ja-JP" dirty="0"/>
          </a:p>
          <a:p>
            <a:r>
              <a:rPr kumimoji="1" lang="ja-JP" altLang="en-US" dirty="0"/>
              <a:t>これから</a:t>
            </a:r>
            <a:r>
              <a:rPr kumimoji="1" lang="en-US" altLang="ja-JP" dirty="0"/>
              <a:t>D</a:t>
            </a:r>
            <a:r>
              <a:rPr kumimoji="1" lang="ja-JP" altLang="en-US" dirty="0"/>
              <a:t>グループのグループ開発の成果物についての発表を始めさせていただきます。よろしくお願いします。</a:t>
            </a:r>
            <a:endParaRPr kumimoji="1" lang="en-US" altLang="ja-JP" dirty="0"/>
          </a:p>
          <a:p>
            <a:r>
              <a:rPr kumimoji="1" lang="ja-JP" altLang="en-US" dirty="0"/>
              <a:t>名前の由来は沖縄でラスベガスにいるような気分になってもらいたいという思いで名付けました。</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a:t>
            </a:fld>
            <a:endParaRPr kumimoji="1" lang="ja-JP" altLang="en-US"/>
          </a:p>
        </p:txBody>
      </p:sp>
    </p:spTree>
    <p:extLst>
      <p:ext uri="{BB962C8B-B14F-4D97-AF65-F5344CB8AC3E}">
        <p14:creationId xmlns:p14="http://schemas.microsoft.com/office/powerpoint/2010/main" val="133211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大城一馬です。研修を終えての感想としましては、開発を行う際にメンバーとのコミュニケーションがすごく大事と感じました。</a:t>
            </a:r>
          </a:p>
          <a:p>
            <a:r>
              <a:rPr kumimoji="1" lang="ja-JP" altLang="en-US" dirty="0"/>
              <a:t>コミュニケーションが取れないと複数人で協力して行うプロジェクトで人間関係が悪化するだけではなく、技術的にわからないことの解決策、</a:t>
            </a:r>
          </a:p>
          <a:p>
            <a:r>
              <a:rPr kumimoji="1" lang="ja-JP" altLang="en-US" dirty="0"/>
              <a:t>スケージュールの管理を行う点としても進捗の把握を正確に行うためにとても大事なものであると学ぶことができました。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10</a:t>
            </a:fld>
            <a:endParaRPr kumimoji="1" lang="ja-JP" altLang="en-US"/>
          </a:p>
        </p:txBody>
      </p:sp>
    </p:spTree>
    <p:extLst>
      <p:ext uri="{BB962C8B-B14F-4D97-AF65-F5344CB8AC3E}">
        <p14:creationId xmlns:p14="http://schemas.microsoft.com/office/powerpoint/2010/main" val="2685804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照屋涼です。研修を終えての感想としましては、</a:t>
            </a:r>
            <a:endParaRPr kumimoji="1" lang="en-US" altLang="ja-JP" dirty="0"/>
          </a:p>
          <a:p>
            <a:r>
              <a:rPr kumimoji="1" lang="ja-JP" altLang="en-US" dirty="0"/>
              <a:t>・私自身、専門外の大学からこの業界に入り、プログラミングに関する知識も無く、０からのスタートでしたが、この研修を通して、プログラムの知識やマナー、勉強の仕方など様々なことを身に付け最初の頃よりかなり成長することができました。</a:t>
            </a:r>
          </a:p>
          <a:p>
            <a:r>
              <a:rPr kumimoji="1" lang="ja-JP" altLang="en-US" dirty="0"/>
              <a:t>・今後は、研修で得たことを活かし、研修に送り出していただいた、会社に貢献していけるよう努めてまいります。　</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11</a:t>
            </a:fld>
            <a:endParaRPr kumimoji="1" lang="ja-JP" altLang="en-US"/>
          </a:p>
        </p:txBody>
      </p:sp>
    </p:spTree>
    <p:extLst>
      <p:ext uri="{BB962C8B-B14F-4D97-AF65-F5344CB8AC3E}">
        <p14:creationId xmlns:p14="http://schemas.microsoft.com/office/powerpoint/2010/main" val="248576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研修を終えての感想としましては、私はこちらの研修でプログラミングの講義についていけず、ほかの研修生より、技術は劣っている状態ではありますが、</a:t>
            </a:r>
            <a:endParaRPr kumimoji="1" lang="en-US" altLang="ja-JP" dirty="0"/>
          </a:p>
          <a:p>
            <a:r>
              <a:rPr kumimoji="1" lang="ja-JP" altLang="en-US" dirty="0"/>
              <a:t>プログラミング講義以外で習った、ビジネスマナーや仕事をする上で必要な考え方などはしかっり学ぶことができたので、それだけでもこの研修は自分にとっていい影響を与えてくれました。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12</a:t>
            </a:fld>
            <a:endParaRPr kumimoji="1" lang="ja-JP" altLang="en-US"/>
          </a:p>
        </p:txBody>
      </p:sp>
    </p:spTree>
    <p:extLst>
      <p:ext uri="{BB962C8B-B14F-4D97-AF65-F5344CB8AC3E}">
        <p14:creationId xmlns:p14="http://schemas.microsoft.com/office/powerpoint/2010/main" val="4107838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学生の頃は海ブドウの研究をしていたので、プログラミングの知識なんてものはほとんどありませんでした。</a:t>
            </a:r>
          </a:p>
          <a:p>
            <a:r>
              <a:rPr kumimoji="1" lang="ja-JP" altLang="en-US" dirty="0"/>
              <a:t>ほぼ０の状態からのスタートだったので、この研修を通して、</a:t>
            </a:r>
          </a:p>
          <a:p>
            <a:r>
              <a:rPr kumimoji="1" lang="ja-JP" altLang="en-US" dirty="0"/>
              <a:t>日々自分の成長を感じることができたのが非常にうれしく、楽しかったです。</a:t>
            </a:r>
            <a:endParaRPr kumimoji="1" lang="en-US" altLang="ja-JP" dirty="0"/>
          </a:p>
          <a:p>
            <a:r>
              <a:rPr kumimoji="1" lang="ja-JP" altLang="en-US" dirty="0"/>
              <a:t>今後の目標は、失敗を恐れず、いろいろなことに挑戦し、いろいろなことを学び、立派なエンジニアになれるように頑張りたいです。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13</a:t>
            </a:fld>
            <a:endParaRPr kumimoji="1" lang="ja-JP" altLang="en-US"/>
          </a:p>
        </p:txBody>
      </p:sp>
    </p:spTree>
    <p:extLst>
      <p:ext uri="{BB962C8B-B14F-4D97-AF65-F5344CB8AC3E}">
        <p14:creationId xmlns:p14="http://schemas.microsoft.com/office/powerpoint/2010/main" val="3883218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始まったころに比べると出来る事がとても増えたと感じていて、成長できたと思います。</a:t>
            </a:r>
            <a:endParaRPr kumimoji="1" lang="en-US" altLang="ja-JP" dirty="0"/>
          </a:p>
          <a:p>
            <a:r>
              <a:rPr kumimoji="1" lang="ja-JP" altLang="en-US" dirty="0"/>
              <a:t>毎日学ぶのが楽しくて休みがいらなかったくらいです。</a:t>
            </a:r>
            <a:endParaRPr kumimoji="1" lang="en-US" altLang="ja-JP" dirty="0"/>
          </a:p>
          <a:p>
            <a:r>
              <a:rPr kumimoji="1" lang="ja-JP" altLang="en-US" dirty="0"/>
              <a:t>グループ開発では学んでいないことを扱ったので完成できるか毎日不安でお仲が痛かったです。何とか完成させることが出来たので良かったです。</a:t>
            </a:r>
            <a:endParaRPr kumimoji="1" lang="en-US" altLang="ja-JP" dirty="0"/>
          </a:p>
          <a:p>
            <a:r>
              <a:rPr kumimoji="1" lang="ja-JP" altLang="en-US" dirty="0"/>
              <a:t>しかし、みんなとも協力する事が出来てとても楽しく研修ができたと嬉しく思っています。</a:t>
            </a:r>
            <a:endParaRPr kumimoji="1" lang="en-US" altLang="ja-JP" dirty="0"/>
          </a:p>
          <a:p>
            <a:r>
              <a:rPr kumimoji="1" lang="ja-JP" altLang="en-US" dirty="0"/>
              <a:t>そして技術だけではなくビジネスマナーなども学ばせていただき、学んだことを活かして職場でも成長できるように気持ちを切らさず頑張ります。</a:t>
            </a:r>
            <a:endParaRPr kumimoji="1" lang="en-US" altLang="ja-JP" dirty="0"/>
          </a:p>
          <a:p>
            <a:r>
              <a:rPr kumimoji="1" lang="ja-JP" altLang="en-US" dirty="0"/>
              <a:t>以上です。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14</a:t>
            </a:fld>
            <a:endParaRPr kumimoji="1" lang="ja-JP" altLang="en-US"/>
          </a:p>
        </p:txBody>
      </p:sp>
    </p:spTree>
    <p:extLst>
      <p:ext uri="{BB962C8B-B14F-4D97-AF65-F5344CB8AC3E}">
        <p14:creationId xmlns:p14="http://schemas.microsoft.com/office/powerpoint/2010/main" val="4086160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D</a:t>
            </a:r>
            <a:r>
              <a:rPr kumimoji="1" lang="ja-JP" altLang="en-US" dirty="0"/>
              <a:t>グループの開発の成果物発表についての発表とします。ご清聴ありがとうございました。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15</a:t>
            </a:fld>
            <a:endParaRPr kumimoji="1" lang="ja-JP" altLang="en-US"/>
          </a:p>
        </p:txBody>
      </p:sp>
    </p:spTree>
    <p:extLst>
      <p:ext uri="{BB962C8B-B14F-4D97-AF65-F5344CB8AC3E}">
        <p14:creationId xmlns:p14="http://schemas.microsoft.com/office/powerpoint/2010/main" val="128634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a:t>
            </a:r>
            <a:endParaRPr kumimoji="1" lang="en-US" altLang="ja-JP" dirty="0"/>
          </a:p>
          <a:p>
            <a:r>
              <a:rPr kumimoji="1" lang="ja-JP" altLang="en-US" dirty="0"/>
              <a:t>まずは目次について説明します。この流れで説明していきます。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a:t>
            </a:fld>
            <a:endParaRPr kumimoji="1" lang="ja-JP" altLang="en-US"/>
          </a:p>
        </p:txBody>
      </p:sp>
    </p:spTree>
    <p:extLst>
      <p:ext uri="{BB962C8B-B14F-4D97-AF65-F5344CB8AC3E}">
        <p14:creationId xmlns:p14="http://schemas.microsoft.com/office/powerpoint/2010/main" val="356159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陽聖さん</a:t>
            </a:r>
            <a:endParaRPr kumimoji="1" lang="en-US" altLang="ja-JP" dirty="0"/>
          </a:p>
          <a:p>
            <a:r>
              <a:rPr kumimoji="1" lang="ja-JP" altLang="en-US" dirty="0"/>
              <a:t>動機です。理由としましては、このようになっています。</a:t>
            </a:r>
            <a:endParaRPr kumimoji="1" lang="en-US" altLang="ja-JP" dirty="0"/>
          </a:p>
          <a:p>
            <a:r>
              <a:rPr kumimoji="1" lang="ja-JP" altLang="en-US" dirty="0"/>
              <a:t>沖ベガスはコインをかけてトランプが出来ます。誰でも知っているトランプと、カジノのようにコインをかける事で誰でも楽しめるようになっています。</a:t>
            </a:r>
            <a:endParaRPr kumimoji="1" lang="en-US" altLang="ja-JP" dirty="0"/>
          </a:p>
          <a:p>
            <a:r>
              <a:rPr kumimoji="1" lang="ja-JP" altLang="en-US" dirty="0"/>
              <a:t>そして、人間誰もがギャンブルが好きだという事です。人間の本質をついているゲームです。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3</a:t>
            </a:fld>
            <a:endParaRPr kumimoji="1" lang="ja-JP" altLang="en-US"/>
          </a:p>
        </p:txBody>
      </p:sp>
    </p:spTree>
    <p:extLst>
      <p:ext uri="{BB962C8B-B14F-4D97-AF65-F5344CB8AC3E}">
        <p14:creationId xmlns:p14="http://schemas.microsoft.com/office/powerpoint/2010/main" val="200791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a:t>
            </a:r>
            <a:endParaRPr kumimoji="1" lang="en-US" altLang="ja-JP" dirty="0"/>
          </a:p>
          <a:p>
            <a:r>
              <a:rPr kumimoji="1" lang="ja-JP" altLang="en-US" dirty="0"/>
              <a:t>利用した環境はこのようになっています。</a:t>
            </a:r>
            <a:endParaRPr kumimoji="1" lang="en-US" altLang="ja-JP" dirty="0"/>
          </a:p>
          <a:p>
            <a:r>
              <a:rPr kumimoji="1" lang="ja-JP" altLang="en-US" dirty="0"/>
              <a:t>講義で習った技術と、習っていない技術を使いました。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4</a:t>
            </a:fld>
            <a:endParaRPr kumimoji="1" lang="ja-JP" altLang="en-US"/>
          </a:p>
        </p:txBody>
      </p:sp>
    </p:spTree>
    <p:extLst>
      <p:ext uri="{BB962C8B-B14F-4D97-AF65-F5344CB8AC3E}">
        <p14:creationId xmlns:p14="http://schemas.microsoft.com/office/powerpoint/2010/main" val="115493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宮城</a:t>
            </a:r>
            <a:endParaRPr kumimoji="1" lang="en-US" altLang="ja-JP" dirty="0"/>
          </a:p>
          <a:p>
            <a:r>
              <a:rPr kumimoji="1" lang="ja-JP" altLang="en-US" dirty="0"/>
              <a:t>総開発時間は、約</a:t>
            </a:r>
            <a:r>
              <a:rPr kumimoji="1" lang="en-US" altLang="ja-JP" dirty="0"/>
              <a:t>580</a:t>
            </a:r>
            <a:r>
              <a:rPr kumimoji="1" lang="ja-JP" altLang="en-US" dirty="0"/>
              <a:t>時間です。</a:t>
            </a:r>
            <a:endParaRPr kumimoji="1" lang="en-US" altLang="ja-JP" dirty="0"/>
          </a:p>
          <a:p>
            <a:r>
              <a:rPr kumimoji="1" lang="ja-JP" altLang="en-US" dirty="0"/>
              <a:t>平日の出勤時間と、土日で集まれる日を使って開発を行いました。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5</a:t>
            </a:fld>
            <a:endParaRPr kumimoji="1" lang="ja-JP" altLang="en-US"/>
          </a:p>
        </p:txBody>
      </p:sp>
    </p:spTree>
    <p:extLst>
      <p:ext uri="{BB962C8B-B14F-4D97-AF65-F5344CB8AC3E}">
        <p14:creationId xmlns:p14="http://schemas.microsoft.com/office/powerpoint/2010/main" val="421458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各々</a:t>
            </a:r>
            <a:endParaRPr kumimoji="1" lang="en-US" altLang="ja-JP" dirty="0"/>
          </a:p>
          <a:p>
            <a:r>
              <a:rPr kumimoji="1" lang="ja-JP" altLang="en-US" dirty="0"/>
              <a:t>機能説明です。</a:t>
            </a:r>
            <a:endParaRPr kumimoji="1" lang="en-US" altLang="ja-JP" dirty="0"/>
          </a:p>
          <a:p>
            <a:r>
              <a:rPr kumimoji="1" lang="ja-JP" altLang="en-US" dirty="0"/>
              <a:t>このような機能があります。では実際にデモで説明していきます。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6</a:t>
            </a:fld>
            <a:endParaRPr kumimoji="1" lang="ja-JP" altLang="en-US"/>
          </a:p>
        </p:txBody>
      </p:sp>
    </p:spTree>
    <p:extLst>
      <p:ext uri="{BB962C8B-B14F-4D97-AF65-F5344CB8AC3E}">
        <p14:creationId xmlns:p14="http://schemas.microsoft.com/office/powerpoint/2010/main" val="2871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デモ流れ </a:t>
            </a:r>
            <a:endParaRPr lang="en-US" altLang="ja-JP" dirty="0"/>
          </a:p>
          <a:p>
            <a:r>
              <a:rPr lang="ja-JP" altLang="en-US" dirty="0"/>
              <a:t>１、新規登録 </a:t>
            </a:r>
            <a:r>
              <a:rPr lang="en-US" altLang="ja-JP" dirty="0"/>
              <a:t>1-1</a:t>
            </a:r>
            <a:r>
              <a:rPr lang="ja-JP" altLang="en-US" dirty="0"/>
              <a:t>未⼊⼒の場合の処理を⾏う。（未⼊⼒の場合ははじかれますというだけでもいいかも） </a:t>
            </a:r>
            <a:r>
              <a:rPr lang="en-US" altLang="ja-JP" dirty="0"/>
              <a:t>1-2</a:t>
            </a:r>
            <a:r>
              <a:rPr lang="ja-JP" altLang="en-US" dirty="0"/>
              <a:t>データを⼊⼒して、確認画⾯へ。 </a:t>
            </a:r>
            <a:r>
              <a:rPr lang="en-US" altLang="ja-JP" dirty="0"/>
              <a:t>1-3</a:t>
            </a:r>
            <a:r>
              <a:rPr lang="ja-JP" altLang="en-US" dirty="0"/>
              <a:t>確認画⾯でパスワードを再⼊⼒して</a:t>
            </a:r>
            <a:r>
              <a:rPr lang="en-US" altLang="ja-JP" dirty="0"/>
              <a:t>check</a:t>
            </a:r>
            <a:r>
              <a:rPr lang="ja-JP" altLang="en-US" dirty="0"/>
              <a:t>画⾯へ </a:t>
            </a:r>
            <a:r>
              <a:rPr lang="en-US" altLang="ja-JP" dirty="0"/>
              <a:t>1-4</a:t>
            </a:r>
            <a:r>
              <a:rPr lang="ja-JP" altLang="en-US" dirty="0"/>
              <a:t>戻るを押してログイン画⾯へ </a:t>
            </a:r>
            <a:endParaRPr lang="en-US" altLang="ja-JP" dirty="0"/>
          </a:p>
          <a:p>
            <a:r>
              <a:rPr lang="ja-JP" altLang="en-US" dirty="0"/>
              <a:t>２、ログイン画⾯ </a:t>
            </a:r>
            <a:r>
              <a:rPr lang="en-US" altLang="ja-JP" dirty="0"/>
              <a:t>2-1⼊⼒</a:t>
            </a:r>
            <a:r>
              <a:rPr lang="ja-JP" altLang="en-US" dirty="0"/>
              <a:t>値</a:t>
            </a:r>
            <a:r>
              <a:rPr lang="en-US" altLang="ja-JP" dirty="0"/>
              <a:t>check</a:t>
            </a:r>
            <a:r>
              <a:rPr lang="ja-JP" altLang="en-US" dirty="0"/>
              <a:t>（未⼊⼒の場合ははじかれマスというだけでもいいかも） </a:t>
            </a:r>
            <a:r>
              <a:rPr lang="en-US" altLang="ja-JP" dirty="0"/>
              <a:t>2-2</a:t>
            </a:r>
            <a:r>
              <a:rPr lang="ja-JP" altLang="en-US" dirty="0"/>
              <a:t>新規登録したデーターを⼊れてログインしマイページへ </a:t>
            </a:r>
            <a:r>
              <a:rPr lang="en-US" altLang="ja-JP" dirty="0"/>
              <a:t>2-3</a:t>
            </a:r>
            <a:r>
              <a:rPr lang="ja-JP" altLang="en-US" dirty="0"/>
              <a:t>マイページ左上の説明（ユーザー名、初期コインの説明、ランクの説明） </a:t>
            </a:r>
            <a:r>
              <a:rPr lang="en-US" altLang="ja-JP" dirty="0"/>
              <a:t>2-4</a:t>
            </a:r>
            <a:r>
              <a:rPr lang="ja-JP" altLang="en-US" dirty="0"/>
              <a:t>ポーカー画⾯へ </a:t>
            </a:r>
            <a:endParaRPr lang="en-US" altLang="ja-JP" dirty="0"/>
          </a:p>
          <a:p>
            <a:r>
              <a:rPr lang="en-US" altLang="ja-JP" dirty="0"/>
              <a:t>3</a:t>
            </a:r>
            <a:r>
              <a:rPr lang="ja-JP" altLang="en-US" dirty="0"/>
              <a:t>ポーカー画⾯ </a:t>
            </a:r>
            <a:r>
              <a:rPr lang="en-US" altLang="ja-JP" dirty="0"/>
              <a:t>3-1</a:t>
            </a:r>
            <a:r>
              <a:rPr lang="ja-JP" altLang="en-US" dirty="0"/>
              <a:t>ポーカールール確認してルールーを把握 </a:t>
            </a:r>
            <a:r>
              <a:rPr lang="en-US" altLang="ja-JP" dirty="0"/>
              <a:t>3-2</a:t>
            </a:r>
            <a:r>
              <a:rPr lang="ja-JP" altLang="en-US" dirty="0"/>
              <a:t>ポーカーボタンを押しゲーム画⾯へ ◦配られた⼿札を確認してベットするコインを選択できます。 変更したいカードを選んで</a:t>
            </a:r>
            <a:r>
              <a:rPr lang="en-US" altLang="ja-JP" dirty="0"/>
              <a:t>change</a:t>
            </a:r>
            <a:r>
              <a:rPr lang="ja-JP" altLang="en-US" dirty="0"/>
              <a:t>ボタンを押すとカードを交換できます。 ベットした場合としなかった場合を実演（</a:t>
            </a:r>
            <a:r>
              <a:rPr lang="en-US" altLang="ja-JP" dirty="0"/>
              <a:t>BET</a:t>
            </a:r>
            <a:r>
              <a:rPr lang="ja-JP" altLang="en-US" dirty="0"/>
              <a:t>しないで</a:t>
            </a:r>
            <a:r>
              <a:rPr lang="en-US" altLang="ja-JP" dirty="0"/>
              <a:t>Change</a:t>
            </a:r>
            <a:r>
              <a:rPr lang="ja-JP" altLang="en-US" dirty="0"/>
              <a:t>ボタンを押した場合はエラーメッセージが表⽰され ることを確認） ↓ ◦ネクストゲームを押して次のゲームへ 賭けたコインと勝敗に応じて左上の所持コインが変動することを確認 ↓ ◦ランクが上がるまで実演 初⼼者⇒まぁまぁになるまで（役を固定にしていた⽅がいいかも、時間がかかるから。） ランクが変動することを確認。 ↓ ◦ユーザーの所持コインを超えて</a:t>
            </a:r>
            <a:r>
              <a:rPr lang="en-US" altLang="ja-JP" dirty="0"/>
              <a:t>BET</a:t>
            </a:r>
            <a:r>
              <a:rPr lang="ja-JP" altLang="en-US" dirty="0"/>
              <a:t>できないことを確認。 ↓ ◦⼀度到達したランクは所持コインが０にならない限り変動しないということを説明。（実演してもいいかも） </a:t>
            </a:r>
            <a:endParaRPr lang="en-US" altLang="ja-JP" dirty="0"/>
          </a:p>
          <a:p>
            <a:r>
              <a:rPr lang="ja-JP" altLang="en-US" dirty="0"/>
              <a:t>４、アイテムショップ ・稼いだコインでアイテムが返ることを確認 ・各アイテムの使⽤感をデモ ・確認画⾯が表⽰されることを確認 ・コインが変動することを確認 </a:t>
            </a:r>
            <a:endParaRPr lang="en-US" altLang="ja-JP" dirty="0"/>
          </a:p>
          <a:p>
            <a:r>
              <a:rPr lang="ja-JP" altLang="en-US" dirty="0"/>
              <a:t>５、アイテムリスト ・アイテムショップで買った商品が表⽰されていることを確認 ・アイテムが使⽤できることを確認し、アイテムがなくなった場合は、そのアイテムの表⽰がなくなることと、所持アイテムが ないことを確認。 ・コインが変動することを確認 </a:t>
            </a:r>
            <a:endParaRPr lang="en-US" altLang="ja-JP" dirty="0"/>
          </a:p>
          <a:p>
            <a:r>
              <a:rPr lang="ja-JP" altLang="en-US" dirty="0"/>
              <a:t>６、ランキング確認 ・個⼈ランキングと全体ランキングを選択できることを説明 照屋しゃべりまーす </a:t>
            </a:r>
            <a:endParaRPr lang="en-US" altLang="ja-JP" dirty="0"/>
          </a:p>
          <a:p>
            <a:r>
              <a:rPr lang="ja-JP" altLang="en-US" dirty="0"/>
              <a:t>７、アカウント編集 ・⼊⼒値チェック ・変更したいモノを⼊⼒してもらう ・確認画⾯へ ⼊⼒値チェック 前画⾯で⼊⼒したパスワードを再⼊⼒して、変更ができることを確認 </a:t>
            </a:r>
            <a:endParaRPr lang="en-US" altLang="ja-JP" dirty="0"/>
          </a:p>
          <a:p>
            <a:r>
              <a:rPr lang="ja-JP" altLang="en-US" dirty="0"/>
              <a:t>８、ログアウト ログアウトします </a:t>
            </a:r>
            <a:endParaRPr lang="en-US" altLang="ja-JP" dirty="0"/>
          </a:p>
          <a:p>
            <a:r>
              <a:rPr lang="ja-JP" altLang="en-US" dirty="0"/>
              <a:t>９、再ログイン アカウント編集で編集したアカウントでログインできるか確認。</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7</a:t>
            </a:fld>
            <a:endParaRPr kumimoji="1" lang="ja-JP" altLang="en-US"/>
          </a:p>
        </p:txBody>
      </p:sp>
    </p:spTree>
    <p:extLst>
      <p:ext uri="{BB962C8B-B14F-4D97-AF65-F5344CB8AC3E}">
        <p14:creationId xmlns:p14="http://schemas.microsoft.com/office/powerpoint/2010/main" val="31856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２人</a:t>
            </a:r>
            <a:endParaRPr kumimoji="1" lang="en-US" altLang="ja-JP" dirty="0"/>
          </a:p>
          <a:p>
            <a:r>
              <a:rPr kumimoji="1" lang="ja-JP" altLang="en-US" dirty="0"/>
              <a:t>システムを作り終えての結果と考察です。</a:t>
            </a:r>
            <a:endParaRPr kumimoji="1" lang="en-US" altLang="ja-JP" dirty="0"/>
          </a:p>
          <a:p>
            <a:r>
              <a:rPr kumimoji="1" lang="ja-JP" altLang="en-US" dirty="0"/>
              <a:t>初めはポーカーとブラックジャックの二つのゲームを作る予定だったのですが、ポーカーを作るのに精一杯になっていたため、ポーカーのみになりました。</a:t>
            </a:r>
            <a:endParaRPr kumimoji="1" lang="en-US" altLang="ja-JP" dirty="0"/>
          </a:p>
          <a:p>
            <a:r>
              <a:rPr kumimoji="1" lang="ja-JP" altLang="en-US" dirty="0"/>
              <a:t>システムについては、予定よりはシステムを削ったのですが、最低限のシステムは実装する事が出来ました。</a:t>
            </a:r>
            <a:endParaRPr kumimoji="1" lang="en-US" altLang="ja-JP" dirty="0"/>
          </a:p>
          <a:p>
            <a:r>
              <a:rPr kumimoji="1" lang="ja-JP" altLang="en-US" dirty="0"/>
              <a:t>初めのスケジュール通りにはいかなくて随時スケジュールの変更を行い調整していきました。</a:t>
            </a:r>
            <a:endParaRPr kumimoji="1" lang="en-US" altLang="ja-JP" dirty="0"/>
          </a:p>
          <a:p>
            <a:r>
              <a:rPr kumimoji="1" lang="ja-JP" altLang="en-US" dirty="0"/>
              <a:t>初めのスケジュールで、休みの日まで開発に含めていたことが甘かったと感じていて、なるべくそこを使わないスケジュールを立てるべきだと感じました。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8</a:t>
            </a:fld>
            <a:endParaRPr kumimoji="1" lang="ja-JP" altLang="en-US"/>
          </a:p>
        </p:txBody>
      </p:sp>
    </p:spTree>
    <p:extLst>
      <p:ext uri="{BB962C8B-B14F-4D97-AF65-F5344CB8AC3E}">
        <p14:creationId xmlns:p14="http://schemas.microsoft.com/office/powerpoint/2010/main" val="195170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研修を終えての感想です。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9</a:t>
            </a:fld>
            <a:endParaRPr kumimoji="1" lang="ja-JP" altLang="en-US"/>
          </a:p>
        </p:txBody>
      </p:sp>
    </p:spTree>
    <p:extLst>
      <p:ext uri="{BB962C8B-B14F-4D97-AF65-F5344CB8AC3E}">
        <p14:creationId xmlns:p14="http://schemas.microsoft.com/office/powerpoint/2010/main" val="130018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15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439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301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53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19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24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26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192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30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056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443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6/29/2020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506086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B16ACB6A-5638-403E-9659-474DC263623F}"/>
              </a:ext>
            </a:extLst>
          </p:cNvPr>
          <p:cNvPicPr>
            <a:picLocks noChangeAspect="1"/>
          </p:cNvPicPr>
          <p:nvPr/>
        </p:nvPicPr>
        <p:blipFill rotWithShape="1">
          <a:blip r:embed="rId3"/>
          <a:srcRect l="6631" r="663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4" name="Freeform: Shape 2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タイトル 1">
            <a:extLst>
              <a:ext uri="{FF2B5EF4-FFF2-40B4-BE49-F238E27FC236}">
                <a16:creationId xmlns:a16="http://schemas.microsoft.com/office/drawing/2014/main" id="{0C4D9AB2-18D1-465A-9E99-CAF3FBECB28B}"/>
              </a:ext>
            </a:extLst>
          </p:cNvPr>
          <p:cNvSpPr>
            <a:spLocks noGrp="1"/>
          </p:cNvSpPr>
          <p:nvPr>
            <p:ph type="ctrTitle"/>
          </p:nvPr>
        </p:nvSpPr>
        <p:spPr>
          <a:xfrm>
            <a:off x="130629" y="1524000"/>
            <a:ext cx="5203371" cy="2286000"/>
          </a:xfrm>
        </p:spPr>
        <p:txBody>
          <a:bodyPr>
            <a:normAutofit/>
          </a:bodyPr>
          <a:lstStyle/>
          <a:p>
            <a:pPr algn="l"/>
            <a:r>
              <a:rPr kumimoji="1" lang="en-US" altLang="ja-JP" sz="4400" dirty="0" err="1"/>
              <a:t>Okivegas</a:t>
            </a:r>
            <a:r>
              <a:rPr kumimoji="1" lang="en-US" altLang="ja-JP" sz="4400" dirty="0"/>
              <a:t>(</a:t>
            </a:r>
            <a:r>
              <a:rPr kumimoji="1" lang="ja-JP" altLang="en-US" sz="4400" dirty="0"/>
              <a:t>沖ベガス</a:t>
            </a:r>
            <a:r>
              <a:rPr kumimoji="1" lang="en-US" altLang="ja-JP" sz="4400" dirty="0"/>
              <a:t>)</a:t>
            </a:r>
            <a:endParaRPr kumimoji="1" lang="ja-JP" altLang="en-US" sz="4400" dirty="0"/>
          </a:p>
        </p:txBody>
      </p:sp>
      <p:sp>
        <p:nvSpPr>
          <p:cNvPr id="3" name="字幕 2">
            <a:extLst>
              <a:ext uri="{FF2B5EF4-FFF2-40B4-BE49-F238E27FC236}">
                <a16:creationId xmlns:a16="http://schemas.microsoft.com/office/drawing/2014/main" id="{A7B738B6-A150-45C5-A61A-DBAA0F87290C}"/>
              </a:ext>
            </a:extLst>
          </p:cNvPr>
          <p:cNvSpPr>
            <a:spLocks noGrp="1"/>
          </p:cNvSpPr>
          <p:nvPr>
            <p:ph type="subTitle" idx="1"/>
          </p:nvPr>
        </p:nvSpPr>
        <p:spPr>
          <a:xfrm>
            <a:off x="762000" y="4571999"/>
            <a:ext cx="4572000" cy="1524000"/>
          </a:xfrm>
        </p:spPr>
        <p:txBody>
          <a:bodyPr>
            <a:normAutofit/>
          </a:bodyPr>
          <a:lstStyle/>
          <a:p>
            <a:pPr algn="l"/>
            <a:r>
              <a:rPr kumimoji="1" lang="en-US" altLang="ja-JP" dirty="0"/>
              <a:t>D</a:t>
            </a:r>
            <a:r>
              <a:rPr kumimoji="1" lang="ja-JP" altLang="en-US" dirty="0"/>
              <a:t>グループ</a:t>
            </a:r>
          </a:p>
        </p:txBody>
      </p:sp>
    </p:spTree>
    <p:extLst>
      <p:ext uri="{BB962C8B-B14F-4D97-AF65-F5344CB8AC3E}">
        <p14:creationId xmlns:p14="http://schemas.microsoft.com/office/powerpoint/2010/main" val="2599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8E5F2-D137-477B-B824-E1DD6D8DD576}"/>
              </a:ext>
            </a:extLst>
          </p:cNvPr>
          <p:cNvSpPr>
            <a:spLocks noGrp="1"/>
          </p:cNvSpPr>
          <p:nvPr>
            <p:ph type="title"/>
          </p:nvPr>
        </p:nvSpPr>
        <p:spPr/>
        <p:txBody>
          <a:bodyPr/>
          <a:lstStyle/>
          <a:p>
            <a:r>
              <a:rPr kumimoji="1" lang="ja-JP" altLang="en-US" dirty="0"/>
              <a:t>研修を終えての感想（大城一馬）</a:t>
            </a:r>
          </a:p>
        </p:txBody>
      </p:sp>
      <p:sp>
        <p:nvSpPr>
          <p:cNvPr id="3" name="コンテンツ プレースホルダー 2">
            <a:extLst>
              <a:ext uri="{FF2B5EF4-FFF2-40B4-BE49-F238E27FC236}">
                <a16:creationId xmlns:a16="http://schemas.microsoft.com/office/drawing/2014/main" id="{8ADC1BE6-7A4E-4F1D-AE25-393ECAFEA1CD}"/>
              </a:ext>
            </a:extLst>
          </p:cNvPr>
          <p:cNvSpPr>
            <a:spLocks noGrp="1"/>
          </p:cNvSpPr>
          <p:nvPr>
            <p:ph idx="1"/>
          </p:nvPr>
        </p:nvSpPr>
        <p:spPr/>
        <p:txBody>
          <a:bodyPr/>
          <a:lstStyle/>
          <a:p>
            <a:endParaRPr kumimoji="1" lang="en-US" altLang="ja-JP" dirty="0"/>
          </a:p>
          <a:p>
            <a:r>
              <a:rPr kumimoji="1" lang="ja-JP" altLang="en-US" dirty="0"/>
              <a:t>スケジュール管理の難しさ</a:t>
            </a:r>
            <a:endParaRPr kumimoji="1" lang="en-US" altLang="ja-JP" dirty="0"/>
          </a:p>
          <a:p>
            <a:endParaRPr kumimoji="1" lang="en-US" altLang="ja-JP" dirty="0"/>
          </a:p>
          <a:p>
            <a:r>
              <a:rPr kumimoji="1" lang="ja-JP" altLang="en-US" dirty="0"/>
              <a:t>コミュニケーションの大事さ</a:t>
            </a:r>
          </a:p>
        </p:txBody>
      </p:sp>
    </p:spTree>
    <p:extLst>
      <p:ext uri="{BB962C8B-B14F-4D97-AF65-F5344CB8AC3E}">
        <p14:creationId xmlns:p14="http://schemas.microsoft.com/office/powerpoint/2010/main" val="283695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997B-B1F7-4F72-81B9-5A2796555753}"/>
              </a:ext>
            </a:extLst>
          </p:cNvPr>
          <p:cNvSpPr>
            <a:spLocks noGrp="1"/>
          </p:cNvSpPr>
          <p:nvPr>
            <p:ph type="title"/>
          </p:nvPr>
        </p:nvSpPr>
        <p:spPr/>
        <p:txBody>
          <a:bodyPr/>
          <a:lstStyle/>
          <a:p>
            <a:r>
              <a:rPr kumimoji="1" lang="ja-JP" altLang="en-US" dirty="0"/>
              <a:t>研修を終えての感想（照屋涼）</a:t>
            </a:r>
          </a:p>
        </p:txBody>
      </p:sp>
      <p:sp>
        <p:nvSpPr>
          <p:cNvPr id="3" name="コンテンツ プレースホルダー 2">
            <a:extLst>
              <a:ext uri="{FF2B5EF4-FFF2-40B4-BE49-F238E27FC236}">
                <a16:creationId xmlns:a16="http://schemas.microsoft.com/office/drawing/2014/main" id="{B0298E07-189B-411A-A3FD-FD3A57E080BD}"/>
              </a:ext>
            </a:extLst>
          </p:cNvPr>
          <p:cNvSpPr>
            <a:spLocks noGrp="1"/>
          </p:cNvSpPr>
          <p:nvPr>
            <p:ph idx="1"/>
          </p:nvPr>
        </p:nvSpPr>
        <p:spPr/>
        <p:txBody>
          <a:bodyPr/>
          <a:lstStyle/>
          <a:p>
            <a:endParaRPr kumimoji="1" lang="en-US" altLang="ja-JP" dirty="0"/>
          </a:p>
          <a:p>
            <a:r>
              <a:rPr kumimoji="1" lang="ja-JP" altLang="en-US" dirty="0"/>
              <a:t>自身の成長について</a:t>
            </a:r>
            <a:endParaRPr kumimoji="1" lang="en-US" altLang="ja-JP" dirty="0"/>
          </a:p>
          <a:p>
            <a:endParaRPr kumimoji="1" lang="en-US" altLang="ja-JP" dirty="0"/>
          </a:p>
          <a:p>
            <a:r>
              <a:rPr kumimoji="1" lang="ja-JP" altLang="en-US" dirty="0"/>
              <a:t>今後について</a:t>
            </a:r>
          </a:p>
        </p:txBody>
      </p:sp>
    </p:spTree>
    <p:extLst>
      <p:ext uri="{BB962C8B-B14F-4D97-AF65-F5344CB8AC3E}">
        <p14:creationId xmlns:p14="http://schemas.microsoft.com/office/powerpoint/2010/main" val="404589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E7D6C-03FE-436A-8A76-BD59F1DFDF72}"/>
              </a:ext>
            </a:extLst>
          </p:cNvPr>
          <p:cNvSpPr>
            <a:spLocks noGrp="1"/>
          </p:cNvSpPr>
          <p:nvPr>
            <p:ph type="title"/>
          </p:nvPr>
        </p:nvSpPr>
        <p:spPr/>
        <p:txBody>
          <a:bodyPr/>
          <a:lstStyle/>
          <a:p>
            <a:r>
              <a:rPr kumimoji="1" lang="ja-JP" altLang="en-US" dirty="0"/>
              <a:t>研修を終えての感想（天願陽聖）</a:t>
            </a:r>
          </a:p>
        </p:txBody>
      </p:sp>
      <p:sp>
        <p:nvSpPr>
          <p:cNvPr id="3" name="コンテンツ プレースホルダー 2">
            <a:extLst>
              <a:ext uri="{FF2B5EF4-FFF2-40B4-BE49-F238E27FC236}">
                <a16:creationId xmlns:a16="http://schemas.microsoft.com/office/drawing/2014/main" id="{B535D103-E5FA-467C-90A3-165903AD9985}"/>
              </a:ext>
            </a:extLst>
          </p:cNvPr>
          <p:cNvSpPr>
            <a:spLocks noGrp="1"/>
          </p:cNvSpPr>
          <p:nvPr>
            <p:ph idx="1"/>
          </p:nvPr>
        </p:nvSpPr>
        <p:spPr/>
        <p:txBody>
          <a:bodyPr/>
          <a:lstStyle/>
          <a:p>
            <a:endParaRPr kumimoji="1" lang="en-US" altLang="ja-JP" dirty="0"/>
          </a:p>
          <a:p>
            <a:r>
              <a:rPr kumimoji="1" lang="ja-JP" altLang="en-US" dirty="0"/>
              <a:t>ビジネスマナー</a:t>
            </a:r>
            <a:endParaRPr kumimoji="1" lang="en-US" altLang="ja-JP" dirty="0"/>
          </a:p>
          <a:p>
            <a:endParaRPr kumimoji="1" lang="en-US" altLang="ja-JP" dirty="0"/>
          </a:p>
          <a:p>
            <a:r>
              <a:rPr kumimoji="1" lang="ja-JP" altLang="en-US" dirty="0"/>
              <a:t>仕事をする上での必要な考え方、必要な技術</a:t>
            </a:r>
          </a:p>
        </p:txBody>
      </p:sp>
    </p:spTree>
    <p:extLst>
      <p:ext uri="{BB962C8B-B14F-4D97-AF65-F5344CB8AC3E}">
        <p14:creationId xmlns:p14="http://schemas.microsoft.com/office/powerpoint/2010/main" val="347041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BAB6-5784-48A0-A0F9-F5464257D04E}"/>
              </a:ext>
            </a:extLst>
          </p:cNvPr>
          <p:cNvSpPr>
            <a:spLocks noGrp="1"/>
          </p:cNvSpPr>
          <p:nvPr>
            <p:ph type="title"/>
          </p:nvPr>
        </p:nvSpPr>
        <p:spPr/>
        <p:txBody>
          <a:bodyPr/>
          <a:lstStyle/>
          <a:p>
            <a:r>
              <a:rPr kumimoji="1" lang="ja-JP" altLang="en-US" dirty="0"/>
              <a:t>研修を終えての感想（天願大河）</a:t>
            </a:r>
          </a:p>
        </p:txBody>
      </p:sp>
      <p:sp>
        <p:nvSpPr>
          <p:cNvPr id="3" name="コンテンツ プレースホルダー 2">
            <a:extLst>
              <a:ext uri="{FF2B5EF4-FFF2-40B4-BE49-F238E27FC236}">
                <a16:creationId xmlns:a16="http://schemas.microsoft.com/office/drawing/2014/main" id="{4D39B51B-463F-4727-811A-FAB99BD58730}"/>
              </a:ext>
            </a:extLst>
          </p:cNvPr>
          <p:cNvSpPr>
            <a:spLocks noGrp="1"/>
          </p:cNvSpPr>
          <p:nvPr>
            <p:ph idx="1"/>
          </p:nvPr>
        </p:nvSpPr>
        <p:spPr/>
        <p:txBody>
          <a:bodyPr>
            <a:normAutofit/>
          </a:bodyPr>
          <a:lstStyle/>
          <a:p>
            <a:r>
              <a:rPr kumimoji="1" lang="ja-JP" altLang="en-US" dirty="0"/>
              <a:t>ゲームバランスを考える事の難しさ</a:t>
            </a:r>
            <a:endParaRPr kumimoji="1" lang="en-US" altLang="ja-JP" dirty="0"/>
          </a:p>
          <a:p>
            <a:pPr marL="0" indent="0">
              <a:buNone/>
            </a:pPr>
            <a:endParaRPr kumimoji="1" lang="en-US" altLang="ja-JP" dirty="0"/>
          </a:p>
          <a:p>
            <a:r>
              <a:rPr kumimoji="1" lang="ja-JP" altLang="en-US" dirty="0"/>
              <a:t>自身の成長</a:t>
            </a:r>
            <a:endParaRPr kumimoji="1" lang="en-US" altLang="ja-JP" dirty="0"/>
          </a:p>
          <a:p>
            <a:endParaRPr kumimoji="1" lang="en-US" altLang="ja-JP" dirty="0"/>
          </a:p>
          <a:p>
            <a:r>
              <a:rPr kumimoji="1" lang="ja-JP" altLang="en-US" dirty="0"/>
              <a:t>立派なエンジニアになる</a:t>
            </a:r>
          </a:p>
        </p:txBody>
      </p:sp>
    </p:spTree>
    <p:extLst>
      <p:ext uri="{BB962C8B-B14F-4D97-AF65-F5344CB8AC3E}">
        <p14:creationId xmlns:p14="http://schemas.microsoft.com/office/powerpoint/2010/main" val="1158736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FBEF6-00DF-4DD8-A4D4-62E2042ED2DB}"/>
              </a:ext>
            </a:extLst>
          </p:cNvPr>
          <p:cNvSpPr>
            <a:spLocks noGrp="1"/>
          </p:cNvSpPr>
          <p:nvPr>
            <p:ph type="title"/>
          </p:nvPr>
        </p:nvSpPr>
        <p:spPr/>
        <p:txBody>
          <a:bodyPr/>
          <a:lstStyle/>
          <a:p>
            <a:r>
              <a:rPr kumimoji="1" lang="ja-JP" altLang="en-US" dirty="0"/>
              <a:t>研修を終えての感想（宮城竜成）</a:t>
            </a:r>
          </a:p>
        </p:txBody>
      </p:sp>
      <p:sp>
        <p:nvSpPr>
          <p:cNvPr id="3" name="コンテンツ プレースホルダー 2">
            <a:extLst>
              <a:ext uri="{FF2B5EF4-FFF2-40B4-BE49-F238E27FC236}">
                <a16:creationId xmlns:a16="http://schemas.microsoft.com/office/drawing/2014/main" id="{CF618CF8-0F6E-4DA9-8A73-31655F94F1D3}"/>
              </a:ext>
            </a:extLst>
          </p:cNvPr>
          <p:cNvSpPr>
            <a:spLocks noGrp="1"/>
          </p:cNvSpPr>
          <p:nvPr>
            <p:ph idx="1"/>
          </p:nvPr>
        </p:nvSpPr>
        <p:spPr/>
        <p:txBody>
          <a:bodyPr/>
          <a:lstStyle/>
          <a:p>
            <a:endParaRPr kumimoji="1" lang="en-US" altLang="ja-JP" dirty="0"/>
          </a:p>
          <a:p>
            <a:r>
              <a:rPr kumimoji="1" lang="ja-JP" altLang="en-US" dirty="0"/>
              <a:t>成長する事が出来た</a:t>
            </a:r>
            <a:endParaRPr kumimoji="1" lang="en-US" altLang="ja-JP" dirty="0"/>
          </a:p>
          <a:p>
            <a:endParaRPr kumimoji="1" lang="en-US" altLang="ja-JP" dirty="0"/>
          </a:p>
          <a:p>
            <a:r>
              <a:rPr kumimoji="1" lang="ja-JP" altLang="en-US" dirty="0"/>
              <a:t>社会人としてのマナーが身についた</a:t>
            </a:r>
          </a:p>
        </p:txBody>
      </p:sp>
    </p:spTree>
    <p:extLst>
      <p:ext uri="{BB962C8B-B14F-4D97-AF65-F5344CB8AC3E}">
        <p14:creationId xmlns:p14="http://schemas.microsoft.com/office/powerpoint/2010/main" val="1812798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979DBF-1737-4765-8758-D860258EFA4A}"/>
              </a:ext>
            </a:extLst>
          </p:cNvPr>
          <p:cNvSpPr txBox="1"/>
          <p:nvPr/>
        </p:nvSpPr>
        <p:spPr>
          <a:xfrm>
            <a:off x="1188720" y="2788920"/>
            <a:ext cx="10607040" cy="923330"/>
          </a:xfrm>
          <a:prstGeom prst="rect">
            <a:avLst/>
          </a:prstGeom>
          <a:noFill/>
        </p:spPr>
        <p:txBody>
          <a:bodyPr wrap="square" rtlCol="0">
            <a:spAutoFit/>
          </a:bodyPr>
          <a:lstStyle/>
          <a:p>
            <a:r>
              <a:rPr kumimoji="1" lang="ja-JP" altLang="en-US" sz="5400" dirty="0"/>
              <a:t>ご清聴ありがとうございました</a:t>
            </a:r>
          </a:p>
        </p:txBody>
      </p:sp>
    </p:spTree>
    <p:extLst>
      <p:ext uri="{BB962C8B-B14F-4D97-AF65-F5344CB8AC3E}">
        <p14:creationId xmlns:p14="http://schemas.microsoft.com/office/powerpoint/2010/main" val="209353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3FEFD-E9DD-46DE-83B4-01D340F5D98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341835-9329-469D-8C57-1E1EEAE28BC0}"/>
              </a:ext>
            </a:extLst>
          </p:cNvPr>
          <p:cNvSpPr>
            <a:spLocks noGrp="1"/>
          </p:cNvSpPr>
          <p:nvPr>
            <p:ph idx="1"/>
          </p:nvPr>
        </p:nvSpPr>
        <p:spPr/>
        <p:txBody>
          <a:bodyPr>
            <a:normAutofit fontScale="92500" lnSpcReduction="20000"/>
          </a:bodyPr>
          <a:lstStyle/>
          <a:p>
            <a:r>
              <a:rPr kumimoji="1" lang="ja-JP" altLang="en-US" dirty="0"/>
              <a:t>動機</a:t>
            </a:r>
            <a:endParaRPr kumimoji="1" lang="en-US" altLang="ja-JP" dirty="0"/>
          </a:p>
          <a:p>
            <a:r>
              <a:rPr kumimoji="1" lang="ja-JP" altLang="en-US" dirty="0"/>
              <a:t>利用した環境</a:t>
            </a:r>
            <a:endParaRPr kumimoji="1" lang="en-US" altLang="ja-JP" dirty="0"/>
          </a:p>
          <a:p>
            <a:r>
              <a:rPr kumimoji="1" lang="ja-JP" altLang="en-US" dirty="0"/>
              <a:t>総開発時間</a:t>
            </a:r>
            <a:endParaRPr kumimoji="1" lang="en-US" altLang="ja-JP" dirty="0"/>
          </a:p>
          <a:p>
            <a:r>
              <a:rPr kumimoji="1" lang="ja-JP" altLang="en-US" dirty="0"/>
              <a:t>機能説明</a:t>
            </a:r>
            <a:endParaRPr kumimoji="1" lang="en-US" altLang="ja-JP" dirty="0"/>
          </a:p>
          <a:p>
            <a:r>
              <a:rPr kumimoji="1" lang="ja-JP" altLang="en-US" dirty="0"/>
              <a:t>デモ</a:t>
            </a:r>
            <a:endParaRPr kumimoji="1" lang="en-US" altLang="ja-JP" dirty="0"/>
          </a:p>
          <a:p>
            <a:r>
              <a:rPr kumimoji="1" lang="ja-JP" altLang="en-US" dirty="0"/>
              <a:t>開発を終えての感想</a:t>
            </a:r>
            <a:endParaRPr kumimoji="1" lang="en-US" altLang="ja-JP" dirty="0"/>
          </a:p>
          <a:p>
            <a:r>
              <a:rPr kumimoji="1" lang="ja-JP" altLang="en-US" dirty="0"/>
              <a:t>研修を終えての感想</a:t>
            </a:r>
            <a:endParaRPr kumimoji="1" lang="en-US" altLang="ja-JP" dirty="0"/>
          </a:p>
          <a:p>
            <a:endParaRPr kumimoji="1" lang="en-US" altLang="ja-JP" dirty="0"/>
          </a:p>
        </p:txBody>
      </p:sp>
    </p:spTree>
    <p:extLst>
      <p:ext uri="{BB962C8B-B14F-4D97-AF65-F5344CB8AC3E}">
        <p14:creationId xmlns:p14="http://schemas.microsoft.com/office/powerpoint/2010/main" val="277653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5E5CC-79A8-4477-9DB8-03F95B22D8A5}"/>
              </a:ext>
            </a:extLst>
          </p:cNvPr>
          <p:cNvSpPr>
            <a:spLocks noGrp="1"/>
          </p:cNvSpPr>
          <p:nvPr>
            <p:ph type="title"/>
          </p:nvPr>
        </p:nvSpPr>
        <p:spPr/>
        <p:txBody>
          <a:bodyPr/>
          <a:lstStyle/>
          <a:p>
            <a:r>
              <a:rPr kumimoji="1" lang="ja-JP" altLang="en-US" dirty="0"/>
              <a:t>動機</a:t>
            </a:r>
          </a:p>
        </p:txBody>
      </p:sp>
      <p:sp>
        <p:nvSpPr>
          <p:cNvPr id="3" name="コンテンツ プレースホルダー 2">
            <a:extLst>
              <a:ext uri="{FF2B5EF4-FFF2-40B4-BE49-F238E27FC236}">
                <a16:creationId xmlns:a16="http://schemas.microsoft.com/office/drawing/2014/main" id="{A1256845-976D-414E-9DCE-83DD8297628F}"/>
              </a:ext>
            </a:extLst>
          </p:cNvPr>
          <p:cNvSpPr>
            <a:spLocks noGrp="1"/>
          </p:cNvSpPr>
          <p:nvPr>
            <p:ph idx="1"/>
          </p:nvPr>
        </p:nvSpPr>
        <p:spPr/>
        <p:txBody>
          <a:bodyPr/>
          <a:lstStyle/>
          <a:p>
            <a:r>
              <a:rPr kumimoji="1" lang="ja-JP" altLang="en-US" dirty="0"/>
              <a:t>楽しさを突き詰めた結果、</a:t>
            </a:r>
            <a:r>
              <a:rPr kumimoji="1" lang="en-US" altLang="ja-JP" dirty="0"/>
              <a:t>										</a:t>
            </a:r>
            <a:r>
              <a:rPr kumimoji="1" lang="ja-JP" altLang="en-US" dirty="0"/>
              <a:t>誰でもできるゲームを作りたかった</a:t>
            </a:r>
            <a:r>
              <a:rPr kumimoji="1" lang="en-US" altLang="ja-JP" dirty="0"/>
              <a:t>						</a:t>
            </a:r>
          </a:p>
          <a:p>
            <a:r>
              <a:rPr kumimoji="1" lang="ja-JP" altLang="en-US" dirty="0"/>
              <a:t>ギャンブルが好きという事</a:t>
            </a:r>
            <a:endParaRPr kumimoji="1" lang="en-US" altLang="ja-JP" dirty="0"/>
          </a:p>
        </p:txBody>
      </p:sp>
    </p:spTree>
    <p:extLst>
      <p:ext uri="{BB962C8B-B14F-4D97-AF65-F5344CB8AC3E}">
        <p14:creationId xmlns:p14="http://schemas.microsoft.com/office/powerpoint/2010/main" val="59267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74CA-0177-4DB9-A404-7D93A24C4518}"/>
              </a:ext>
            </a:extLst>
          </p:cNvPr>
          <p:cNvSpPr>
            <a:spLocks noGrp="1"/>
          </p:cNvSpPr>
          <p:nvPr>
            <p:ph type="title"/>
          </p:nvPr>
        </p:nvSpPr>
        <p:spPr/>
        <p:txBody>
          <a:bodyPr/>
          <a:lstStyle/>
          <a:p>
            <a:r>
              <a:rPr kumimoji="1" lang="ja-JP" altLang="en-US" dirty="0"/>
              <a:t>利用した環境</a:t>
            </a:r>
          </a:p>
        </p:txBody>
      </p:sp>
      <p:sp>
        <p:nvSpPr>
          <p:cNvPr id="3" name="コンテンツ プレースホルダー 2">
            <a:extLst>
              <a:ext uri="{FF2B5EF4-FFF2-40B4-BE49-F238E27FC236}">
                <a16:creationId xmlns:a16="http://schemas.microsoft.com/office/drawing/2014/main" id="{E1614A2C-4F85-4527-96DA-C69D0DBB7A7D}"/>
              </a:ext>
            </a:extLst>
          </p:cNvPr>
          <p:cNvSpPr>
            <a:spLocks noGrp="1"/>
          </p:cNvSpPr>
          <p:nvPr>
            <p:ph idx="1"/>
          </p:nvPr>
        </p:nvSpPr>
        <p:spPr>
          <a:xfrm>
            <a:off x="762000" y="2296633"/>
            <a:ext cx="10668000" cy="3818083"/>
          </a:xfrm>
        </p:spPr>
        <p:txBody>
          <a:bodyPr>
            <a:normAutofit fontScale="77500" lnSpcReduction="20000"/>
          </a:bodyPr>
          <a:lstStyle/>
          <a:p>
            <a:r>
              <a:rPr kumimoji="1" lang="en-US" altLang="ja-JP" dirty="0"/>
              <a:t>HTML 5</a:t>
            </a:r>
          </a:p>
          <a:p>
            <a:r>
              <a:rPr kumimoji="1" lang="en-US" altLang="ja-JP" dirty="0"/>
              <a:t>CSS 3</a:t>
            </a:r>
          </a:p>
          <a:p>
            <a:r>
              <a:rPr kumimoji="1" lang="en-US" altLang="ja-JP" dirty="0"/>
              <a:t>Java 11</a:t>
            </a:r>
          </a:p>
          <a:p>
            <a:r>
              <a:rPr kumimoji="1" lang="en-US" altLang="ja-JP" dirty="0"/>
              <a:t>JavaScript</a:t>
            </a:r>
          </a:p>
          <a:p>
            <a:r>
              <a:rPr kumimoji="1" lang="en-US" altLang="ja-JP" dirty="0"/>
              <a:t>Ajax</a:t>
            </a:r>
          </a:p>
          <a:p>
            <a:r>
              <a:rPr kumimoji="1" lang="en-US" altLang="ja-JP" dirty="0"/>
              <a:t>PostgreSQL </a:t>
            </a:r>
          </a:p>
          <a:p>
            <a:r>
              <a:rPr kumimoji="1" lang="en-US" altLang="ja-JP" dirty="0"/>
              <a:t>Tomcat 9.0</a:t>
            </a:r>
          </a:p>
          <a:p>
            <a:r>
              <a:rPr kumimoji="1" lang="en-US" altLang="ja-JP" dirty="0"/>
              <a:t>GitHub</a:t>
            </a:r>
          </a:p>
        </p:txBody>
      </p:sp>
    </p:spTree>
    <p:extLst>
      <p:ext uri="{BB962C8B-B14F-4D97-AF65-F5344CB8AC3E}">
        <p14:creationId xmlns:p14="http://schemas.microsoft.com/office/powerpoint/2010/main" val="4632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81C6E-7005-4731-A5CE-FA2F0CBECF8A}"/>
              </a:ext>
            </a:extLst>
          </p:cNvPr>
          <p:cNvSpPr>
            <a:spLocks noGrp="1"/>
          </p:cNvSpPr>
          <p:nvPr>
            <p:ph type="title"/>
          </p:nvPr>
        </p:nvSpPr>
        <p:spPr/>
        <p:txBody>
          <a:bodyPr/>
          <a:lstStyle/>
          <a:p>
            <a:r>
              <a:rPr kumimoji="1" lang="ja-JP" altLang="en-US" dirty="0"/>
              <a:t>総開発時間</a:t>
            </a:r>
          </a:p>
        </p:txBody>
      </p:sp>
      <p:sp>
        <p:nvSpPr>
          <p:cNvPr id="3" name="コンテンツ プレースホルダー 2">
            <a:extLst>
              <a:ext uri="{FF2B5EF4-FFF2-40B4-BE49-F238E27FC236}">
                <a16:creationId xmlns:a16="http://schemas.microsoft.com/office/drawing/2014/main" id="{767B35E6-C813-403D-B4A4-3723DF3C6AA9}"/>
              </a:ext>
            </a:extLst>
          </p:cNvPr>
          <p:cNvSpPr>
            <a:spLocks noGrp="1"/>
          </p:cNvSpPr>
          <p:nvPr>
            <p:ph idx="1"/>
          </p:nvPr>
        </p:nvSpPr>
        <p:spPr/>
        <p:txBody>
          <a:bodyPr>
            <a:normAutofit/>
          </a:bodyPr>
          <a:lstStyle/>
          <a:p>
            <a:pPr marL="0" indent="0" algn="ctr">
              <a:buNone/>
            </a:pPr>
            <a:r>
              <a:rPr kumimoji="1" lang="ja-JP" altLang="en-US" sz="9600" dirty="0"/>
              <a:t>約５８０時間</a:t>
            </a:r>
          </a:p>
        </p:txBody>
      </p:sp>
    </p:spTree>
    <p:extLst>
      <p:ext uri="{BB962C8B-B14F-4D97-AF65-F5344CB8AC3E}">
        <p14:creationId xmlns:p14="http://schemas.microsoft.com/office/powerpoint/2010/main" val="22892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2202C-9965-4F3C-8333-3FB2880DDD9E}"/>
              </a:ext>
            </a:extLst>
          </p:cNvPr>
          <p:cNvSpPr>
            <a:spLocks noGrp="1"/>
          </p:cNvSpPr>
          <p:nvPr>
            <p:ph type="title"/>
          </p:nvPr>
        </p:nvSpPr>
        <p:spPr/>
        <p:txBody>
          <a:bodyPr/>
          <a:lstStyle/>
          <a:p>
            <a:r>
              <a:rPr kumimoji="1" lang="ja-JP" altLang="en-US" dirty="0"/>
              <a:t>機能紹介</a:t>
            </a:r>
          </a:p>
        </p:txBody>
      </p:sp>
      <p:sp>
        <p:nvSpPr>
          <p:cNvPr id="3" name="コンテンツ プレースホルダー 2">
            <a:extLst>
              <a:ext uri="{FF2B5EF4-FFF2-40B4-BE49-F238E27FC236}">
                <a16:creationId xmlns:a16="http://schemas.microsoft.com/office/drawing/2014/main" id="{496497E0-34D0-43D6-9806-8226DC8D7D6D}"/>
              </a:ext>
            </a:extLst>
          </p:cNvPr>
          <p:cNvSpPr>
            <a:spLocks noGrp="1"/>
          </p:cNvSpPr>
          <p:nvPr>
            <p:ph sz="half" idx="1"/>
          </p:nvPr>
        </p:nvSpPr>
        <p:spPr/>
        <p:txBody>
          <a:bodyPr>
            <a:normAutofit/>
          </a:bodyPr>
          <a:lstStyle/>
          <a:p>
            <a:r>
              <a:rPr kumimoji="1" lang="ja-JP" altLang="en-US" dirty="0"/>
              <a:t>ログイン</a:t>
            </a:r>
            <a:endParaRPr kumimoji="1" lang="en-US" altLang="ja-JP" dirty="0"/>
          </a:p>
          <a:p>
            <a:r>
              <a:rPr kumimoji="1" lang="ja-JP" altLang="en-US" dirty="0"/>
              <a:t>アカウント新規登録</a:t>
            </a:r>
            <a:endParaRPr kumimoji="1" lang="en-US" altLang="ja-JP" dirty="0"/>
          </a:p>
          <a:p>
            <a:r>
              <a:rPr kumimoji="1" lang="ja-JP" altLang="en-US" dirty="0"/>
              <a:t>アカウント編集</a:t>
            </a:r>
            <a:endParaRPr kumimoji="1" lang="en-US" altLang="ja-JP" dirty="0"/>
          </a:p>
          <a:p>
            <a:r>
              <a:rPr kumimoji="1" lang="ja-JP" altLang="en-US" dirty="0"/>
              <a:t>ランク</a:t>
            </a:r>
            <a:endParaRPr kumimoji="1" lang="en-US" altLang="ja-JP" dirty="0"/>
          </a:p>
          <a:p>
            <a:r>
              <a:rPr kumimoji="1" lang="ja-JP" altLang="en-US" dirty="0"/>
              <a:t>ポーカー</a:t>
            </a:r>
            <a:endParaRPr kumimoji="1" lang="en-US" altLang="ja-JP" dirty="0"/>
          </a:p>
        </p:txBody>
      </p:sp>
      <p:sp>
        <p:nvSpPr>
          <p:cNvPr id="4" name="コンテンツ プレースホルダー 3">
            <a:extLst>
              <a:ext uri="{FF2B5EF4-FFF2-40B4-BE49-F238E27FC236}">
                <a16:creationId xmlns:a16="http://schemas.microsoft.com/office/drawing/2014/main" id="{3F0AC5B7-F0A6-4A4D-98E1-0A4EC5F15F8D}"/>
              </a:ext>
            </a:extLst>
          </p:cNvPr>
          <p:cNvSpPr>
            <a:spLocks noGrp="1"/>
          </p:cNvSpPr>
          <p:nvPr>
            <p:ph sz="half" idx="2"/>
          </p:nvPr>
        </p:nvSpPr>
        <p:spPr/>
        <p:txBody>
          <a:bodyPr>
            <a:normAutofit/>
          </a:bodyPr>
          <a:lstStyle/>
          <a:p>
            <a:r>
              <a:rPr kumimoji="1" lang="ja-JP" altLang="en-US" dirty="0"/>
              <a:t>アイテムの購入と使用</a:t>
            </a:r>
            <a:endParaRPr kumimoji="1" lang="en-US" altLang="ja-JP" dirty="0"/>
          </a:p>
          <a:p>
            <a:r>
              <a:rPr kumimoji="1" lang="ja-JP" altLang="en-US" dirty="0"/>
              <a:t>ランキングの閲覧</a:t>
            </a:r>
            <a:endParaRPr kumimoji="1" lang="en-US" altLang="ja-JP" dirty="0"/>
          </a:p>
          <a:p>
            <a:endParaRPr kumimoji="1" lang="en-US" altLang="ja-JP" dirty="0"/>
          </a:p>
        </p:txBody>
      </p:sp>
    </p:spTree>
    <p:extLst>
      <p:ext uri="{BB962C8B-B14F-4D97-AF65-F5344CB8AC3E}">
        <p14:creationId xmlns:p14="http://schemas.microsoft.com/office/powerpoint/2010/main" val="118403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3212E5-1C4B-45B8-8E2A-B7B58BF186C8}"/>
              </a:ext>
            </a:extLst>
          </p:cNvPr>
          <p:cNvSpPr txBox="1"/>
          <p:nvPr/>
        </p:nvSpPr>
        <p:spPr>
          <a:xfrm>
            <a:off x="1609344" y="2194560"/>
            <a:ext cx="8193024" cy="2215991"/>
          </a:xfrm>
          <a:prstGeom prst="rect">
            <a:avLst/>
          </a:prstGeom>
          <a:noFill/>
        </p:spPr>
        <p:txBody>
          <a:bodyPr wrap="square" rtlCol="0">
            <a:spAutoFit/>
          </a:bodyPr>
          <a:lstStyle/>
          <a:p>
            <a:pPr algn="ctr"/>
            <a:r>
              <a:rPr kumimoji="1" lang="ja-JP" altLang="en-US" sz="13800" dirty="0"/>
              <a:t>デモ</a:t>
            </a:r>
          </a:p>
        </p:txBody>
      </p:sp>
    </p:spTree>
    <p:extLst>
      <p:ext uri="{BB962C8B-B14F-4D97-AF65-F5344CB8AC3E}">
        <p14:creationId xmlns:p14="http://schemas.microsoft.com/office/powerpoint/2010/main" val="32062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78D-67B0-4677-83E7-C45FECF2D6F3}"/>
              </a:ext>
            </a:extLst>
          </p:cNvPr>
          <p:cNvSpPr>
            <a:spLocks noGrp="1"/>
          </p:cNvSpPr>
          <p:nvPr>
            <p:ph type="title"/>
          </p:nvPr>
        </p:nvSpPr>
        <p:spPr/>
        <p:txBody>
          <a:bodyPr/>
          <a:lstStyle/>
          <a:p>
            <a:r>
              <a:rPr lang="ja-JP" altLang="en-US" dirty="0"/>
              <a:t>システムを作り終えての結果と考察</a:t>
            </a:r>
            <a:endParaRPr kumimoji="1" lang="ja-JP" altLang="en-US" dirty="0"/>
          </a:p>
        </p:txBody>
      </p:sp>
      <p:sp>
        <p:nvSpPr>
          <p:cNvPr id="3" name="コンテンツ プレースホルダー 2">
            <a:extLst>
              <a:ext uri="{FF2B5EF4-FFF2-40B4-BE49-F238E27FC236}">
                <a16:creationId xmlns:a16="http://schemas.microsoft.com/office/drawing/2014/main" id="{C8414036-92DE-46A5-9DC9-AEEAD1425525}"/>
              </a:ext>
            </a:extLst>
          </p:cNvPr>
          <p:cNvSpPr>
            <a:spLocks noGrp="1"/>
          </p:cNvSpPr>
          <p:nvPr>
            <p:ph idx="1"/>
          </p:nvPr>
        </p:nvSpPr>
        <p:spPr/>
        <p:txBody>
          <a:bodyPr/>
          <a:lstStyle/>
          <a:p>
            <a:r>
              <a:rPr kumimoji="1" lang="ja-JP" altLang="en-US" dirty="0"/>
              <a:t>システムは完成しました。</a:t>
            </a:r>
            <a:endParaRPr kumimoji="1" lang="en-US" altLang="ja-JP" dirty="0"/>
          </a:p>
          <a:p>
            <a:endParaRPr kumimoji="1" lang="en-US" altLang="ja-JP" dirty="0"/>
          </a:p>
          <a:p>
            <a:r>
              <a:rPr kumimoji="1" lang="ja-JP" altLang="en-US" dirty="0"/>
              <a:t>しかし、予定通りには作業を進められなかった</a:t>
            </a:r>
            <a:endParaRPr kumimoji="1" lang="en-US" altLang="ja-JP" dirty="0"/>
          </a:p>
          <a:p>
            <a:pPr marL="0" indent="0">
              <a:buNone/>
            </a:pPr>
            <a:r>
              <a:rPr kumimoji="1" lang="ja-JP" altLang="en-US" dirty="0"/>
              <a:t>　（ブラックジャック・必殺技等）。</a:t>
            </a:r>
            <a:endParaRPr kumimoji="1" lang="en-US" altLang="ja-JP" dirty="0"/>
          </a:p>
        </p:txBody>
      </p:sp>
    </p:spTree>
    <p:extLst>
      <p:ext uri="{BB962C8B-B14F-4D97-AF65-F5344CB8AC3E}">
        <p14:creationId xmlns:p14="http://schemas.microsoft.com/office/powerpoint/2010/main" val="198485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00679D-FF1D-4CC7-BF9D-7A61231882EA}"/>
              </a:ext>
            </a:extLst>
          </p:cNvPr>
          <p:cNvSpPr txBox="1"/>
          <p:nvPr/>
        </p:nvSpPr>
        <p:spPr>
          <a:xfrm>
            <a:off x="1847088" y="2660904"/>
            <a:ext cx="8641080" cy="1200329"/>
          </a:xfrm>
          <a:prstGeom prst="rect">
            <a:avLst/>
          </a:prstGeom>
          <a:noFill/>
        </p:spPr>
        <p:txBody>
          <a:bodyPr wrap="square" rtlCol="0">
            <a:spAutoFit/>
          </a:bodyPr>
          <a:lstStyle/>
          <a:p>
            <a:r>
              <a:rPr lang="ja-JP" altLang="en-US" sz="7200" dirty="0"/>
              <a:t>研修を終えての感想</a:t>
            </a:r>
            <a:endParaRPr kumimoji="1" lang="ja-JP" altLang="en-US" sz="7200" dirty="0"/>
          </a:p>
        </p:txBody>
      </p:sp>
    </p:spTree>
    <p:extLst>
      <p:ext uri="{BB962C8B-B14F-4D97-AF65-F5344CB8AC3E}">
        <p14:creationId xmlns:p14="http://schemas.microsoft.com/office/powerpoint/2010/main" val="1793318085"/>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1546</Words>
  <Application>Microsoft Office PowerPoint</Application>
  <PresentationFormat>ワイド画面</PresentationFormat>
  <Paragraphs>136</Paragraphs>
  <Slides>15</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Arial</vt:lpstr>
      <vt:lpstr>Avenir Next LT Pro</vt:lpstr>
      <vt:lpstr>Avenir Next LT Pro Light</vt:lpstr>
      <vt:lpstr>Sitka Subheading</vt:lpstr>
      <vt:lpstr>PebbleVTI</vt:lpstr>
      <vt:lpstr>Okivegas(沖ベガス)</vt:lpstr>
      <vt:lpstr>目次</vt:lpstr>
      <vt:lpstr>動機</vt:lpstr>
      <vt:lpstr>利用した環境</vt:lpstr>
      <vt:lpstr>総開発時間</vt:lpstr>
      <vt:lpstr>機能紹介</vt:lpstr>
      <vt:lpstr>PowerPoint プレゼンテーション</vt:lpstr>
      <vt:lpstr>システムを作り終えての結果と考察</vt:lpstr>
      <vt:lpstr>PowerPoint プレゼンテーション</vt:lpstr>
      <vt:lpstr>研修を終えての感想（大城一馬）</vt:lpstr>
      <vt:lpstr>研修を終えての感想（照屋涼）</vt:lpstr>
      <vt:lpstr>研修を終えての感想（天願陽聖）</vt:lpstr>
      <vt:lpstr>研修を終えての感想（天願大河）</vt:lpstr>
      <vt:lpstr>研修を終えての感想（宮城竜成）</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カジノ</dc:title>
  <dc:creator>axizokinawa 001</dc:creator>
  <cp:lastModifiedBy>axizokinawa 001</cp:lastModifiedBy>
  <cp:revision>21</cp:revision>
  <dcterms:created xsi:type="dcterms:W3CDTF">2020-06-28T05:35:11Z</dcterms:created>
  <dcterms:modified xsi:type="dcterms:W3CDTF">2020-06-29T06:06:23Z</dcterms:modified>
</cp:coreProperties>
</file>