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56" r:id="rId2"/>
    <p:sldId id="257" r:id="rId3"/>
    <p:sldId id="258" r:id="rId4"/>
    <p:sldId id="259" r:id="rId5"/>
    <p:sldId id="260" r:id="rId6"/>
    <p:sldId id="261" r:id="rId7"/>
    <p:sldId id="262" r:id="rId8"/>
    <p:sldId id="276" r:id="rId9"/>
    <p:sldId id="269" r:id="rId10"/>
    <p:sldId id="263" r:id="rId11"/>
    <p:sldId id="264" r:id="rId12"/>
    <p:sldId id="265" r:id="rId13"/>
    <p:sldId id="266" r:id="rId14"/>
    <p:sldId id="277" r:id="rId15"/>
    <p:sldId id="270" r:id="rId16"/>
    <p:sldId id="268" r:id="rId17"/>
    <p:sldId id="271" r:id="rId18"/>
    <p:sldId id="273" r:id="rId19"/>
    <p:sldId id="272" r:id="rId20"/>
    <p:sldId id="274"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8171" autoAdjust="0"/>
  </p:normalViewPr>
  <p:slideViewPr>
    <p:cSldViewPr snapToGrid="0">
      <p:cViewPr varScale="1">
        <p:scale>
          <a:sx n="97" d="100"/>
          <a:sy n="97" d="100"/>
        </p:scale>
        <p:origin x="396" y="72"/>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株式会社琉球ネットワークサービスの大城一馬です。開発を終えての感想としましては。</a:t>
            </a:r>
            <a:endParaRPr kumimoji="1" lang="en-US" altLang="ja-JP" dirty="0"/>
          </a:p>
          <a:p>
            <a:r>
              <a:rPr kumimoji="1" lang="ja-JP" altLang="en-US" dirty="0"/>
              <a:t>私はリーダーとして開発を行いました、そこで苦労した点として、スケジュール制作、管理がすごく難しいと感じました。</a:t>
            </a:r>
          </a:p>
          <a:p>
            <a:r>
              <a:rPr kumimoji="1" lang="ja-JP" altLang="en-US" dirty="0"/>
              <a:t>スケジュールはメンバーのモチベーションや、一日の作業量などを大きく左右し、、プロジェクト成功に大きく影響を与えるもので、しっかりと作成できていないとプロジェクトを失敗につながる要因になると学び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202417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株式会社琉球ネットワークサービスの照屋涼です。開発を終えての感想としましては、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・研修で学んだ知識を応用して使うことに、苦労しました。まだまだ至らぬ部分や反省すべき点もあったので、今後も適度修正や学んでいきたいと思います。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・グループ開発を通して、皆で一つのものを作る楽しさ大変さを学べました。この経験を活かして、仕事に取組み自身の成長につなげていきます。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199654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a:t>
            </a:r>
            <a:r>
              <a:rPr kumimoji="1" lang="en-US" altLang="ja-JP" dirty="0"/>
              <a:t>OSE</a:t>
            </a:r>
            <a:r>
              <a:rPr kumimoji="1" lang="ja-JP" altLang="en-US" dirty="0"/>
              <a:t>の天願陽聖です。開発を終えての感想としましては、現状報告や足りないところをほかのメンバーと協力して補うことの大切さを学びました。</a:t>
            </a:r>
          </a:p>
          <a:p>
            <a:r>
              <a:rPr kumimoji="1" lang="ja-JP" altLang="en-US" dirty="0"/>
              <a:t>私はグループの中でもプログラミング技術が一番低かったですが、グループの人たちの教えてもらったり、</a:t>
            </a:r>
            <a:endParaRPr kumimoji="1" lang="en-US" altLang="ja-JP" dirty="0"/>
          </a:p>
          <a:p>
            <a:r>
              <a:rPr kumimoji="1" lang="ja-JP" altLang="en-US" dirty="0"/>
              <a:t>協力してもらうことによって、システムを完成することができたので、このグループ同士の協力の大切さを一番実感することができました。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47452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株式会社ソルティスターの天願大河です。開発を終えての感想としましては、</a:t>
            </a:r>
            <a:endParaRPr kumimoji="1" lang="en-US" altLang="ja-JP" dirty="0"/>
          </a:p>
          <a:p>
            <a:r>
              <a:rPr kumimoji="1" lang="ja-JP" altLang="en-US" dirty="0"/>
              <a:t>今まで私が何気なくプレイしていたゲームは非常に考えに考え抜かれて作られたものだったのだと実感しました。</a:t>
            </a:r>
            <a:endParaRPr kumimoji="1" lang="en-US" altLang="ja-JP" dirty="0"/>
          </a:p>
          <a:p>
            <a:r>
              <a:rPr kumimoji="1" lang="ja-JP" altLang="en-US" dirty="0"/>
              <a:t>なので今後は多少ゲームのバランスが狂っていたとしても、</a:t>
            </a:r>
          </a:p>
          <a:p>
            <a:r>
              <a:rPr kumimoji="1" lang="ja-JP" altLang="en-US" dirty="0"/>
              <a:t>「わかるよ。ゲームを作るのはむずかしいよね」と広い心をもってゲームと向き合っていきたいです。</a:t>
            </a:r>
          </a:p>
          <a:p>
            <a:r>
              <a:rPr kumimoji="1" lang="ja-JP" altLang="en-US" dirty="0"/>
              <a:t>	</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384068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ゲームを作るという事で</a:t>
            </a:r>
            <a:r>
              <a:rPr kumimoji="1" lang="en-US" altLang="ja-JP" dirty="0" err="1"/>
              <a:t>Javascript</a:t>
            </a:r>
            <a:r>
              <a:rPr kumimoji="1" lang="ja-JP" altLang="en-US" dirty="0"/>
              <a:t>を使用しました。習っていない技術だったのでとても苦労しました。</a:t>
            </a:r>
            <a:endParaRPr kumimoji="1" lang="en-US" altLang="ja-JP" dirty="0"/>
          </a:p>
          <a:p>
            <a:r>
              <a:rPr kumimoji="1" lang="ja-JP" altLang="en-US" dirty="0"/>
              <a:t>完成できるかという不安でお腹が痛くなりましたが、なんとか完成する事が出来たので良かったと思います。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1634169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16</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dirty="0"/>
              <a:t>・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dirty="0"/>
              <a:t>・今後は、研修で得たことを活かし、研修に送り出していただいた、会社に貢献していけるよう努めてまいります。　</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17</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18</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19</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みんなとも協力出来てとても楽しく研修ができて嬉しく思っています。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21</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ログインはアカウント登録が行われている場合はマイべージ画面に遷移する事が出来ます。</a:t>
            </a:r>
            <a:endParaRPr kumimoji="1" lang="en-US" altLang="ja-JP" dirty="0"/>
          </a:p>
          <a:p>
            <a:r>
              <a:rPr kumimoji="1" lang="ja-JP" altLang="en-US" dirty="0"/>
              <a:t>アカウント新規登録は、アカウントの新規登録を行う事が出来ます。</a:t>
            </a:r>
            <a:endParaRPr kumimoji="1" lang="en-US" altLang="ja-JP" dirty="0"/>
          </a:p>
          <a:p>
            <a:r>
              <a:rPr kumimoji="1" lang="ja-JP" altLang="en-US" dirty="0"/>
              <a:t>アカウント編集は、名前とパスワードを変更する事が出来ます。</a:t>
            </a:r>
            <a:endParaRPr kumimoji="1" lang="en-US" altLang="ja-JP" dirty="0"/>
          </a:p>
          <a:p>
            <a:r>
              <a:rPr kumimoji="1" lang="ja-JP" altLang="en-US" dirty="0"/>
              <a:t>ランクは、コインの枚数によって変更されより上のランクを目指すことでやりこみ要素として実装しています。</a:t>
            </a:r>
            <a:endParaRPr kumimoji="1" lang="en-US" altLang="ja-JP" dirty="0"/>
          </a:p>
          <a:p>
            <a:r>
              <a:rPr kumimoji="1" lang="ja-JP" altLang="en-US" dirty="0"/>
              <a:t>ポーカーは、コインをかけてポーカーをすることが出来て、役に応じた配当を獲得する事が出来ます。</a:t>
            </a:r>
            <a:endParaRPr kumimoji="1" lang="en-US" altLang="ja-JP" dirty="0"/>
          </a:p>
          <a:p>
            <a:r>
              <a:rPr kumimoji="1" lang="ja-JP" altLang="en-US" dirty="0"/>
              <a:t>アイテムの購入と使用は、コインを支払う事でアイテムを入手する事が出来、使用する事が出来ます。</a:t>
            </a:r>
            <a:endParaRPr kumimoji="1" lang="en-US" altLang="ja-JP" dirty="0"/>
          </a:p>
          <a:p>
            <a:r>
              <a:rPr kumimoji="1" lang="ja-JP" altLang="en-US" dirty="0"/>
              <a:t>ランキングの閲覧は、ポーカーの獲得コインや今までに出した役に応じた全体のランキングと個人のランキングを閲覧する事が出来ます。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10</a:t>
            </a:r>
            <a:r>
              <a:rPr kumimoji="1" lang="ja-JP" altLang="en-US" dirty="0"/>
              <a:t>分　３人</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開発を終えての感想です。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004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524000"/>
            <a:ext cx="5203371" cy="2286000"/>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762000" y="4571999"/>
            <a:ext cx="4572000" cy="1524000"/>
          </a:xfrm>
        </p:spPr>
        <p:txBody>
          <a:bodyPr>
            <a:normAutofit/>
          </a:bodyPr>
          <a:lstStyle/>
          <a:p>
            <a:pPr algn="l"/>
            <a:r>
              <a:rPr kumimoji="1" lang="en-US" altLang="ja-JP" dirty="0"/>
              <a:t>D</a:t>
            </a:r>
            <a:r>
              <a:rPr kumimoji="1" lang="ja-JP" altLang="en-US" dirty="0"/>
              <a:t>グループ</a:t>
            </a:r>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D5201-C748-490C-850C-D7E9F707D9E9}"/>
              </a:ext>
            </a:extLst>
          </p:cNvPr>
          <p:cNvSpPr>
            <a:spLocks noGrp="1"/>
          </p:cNvSpPr>
          <p:nvPr>
            <p:ph type="title"/>
          </p:nvPr>
        </p:nvSpPr>
        <p:spPr/>
        <p:txBody>
          <a:bodyPr/>
          <a:lstStyle/>
          <a:p>
            <a:r>
              <a:rPr kumimoji="1" lang="ja-JP" altLang="en-US" dirty="0"/>
              <a:t>開発を終えての感想（大城一馬）</a:t>
            </a:r>
          </a:p>
        </p:txBody>
      </p:sp>
      <p:sp>
        <p:nvSpPr>
          <p:cNvPr id="3" name="コンテンツ プレースホルダー 2">
            <a:extLst>
              <a:ext uri="{FF2B5EF4-FFF2-40B4-BE49-F238E27FC236}">
                <a16:creationId xmlns:a16="http://schemas.microsoft.com/office/drawing/2014/main" id="{332365A4-10D1-4360-A66A-513A5240E98A}"/>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スケジュールの作成、管理　</a:t>
            </a:r>
            <a:endParaRPr kumimoji="1" lang="en-US" altLang="ja-JP" dirty="0"/>
          </a:p>
          <a:p>
            <a:endParaRPr kumimoji="1" lang="ja-JP" altLang="en-US" dirty="0"/>
          </a:p>
        </p:txBody>
      </p:sp>
    </p:spTree>
    <p:extLst>
      <p:ext uri="{BB962C8B-B14F-4D97-AF65-F5344CB8AC3E}">
        <p14:creationId xmlns:p14="http://schemas.microsoft.com/office/powerpoint/2010/main" val="287541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8C262-C3F3-46E7-846D-0933A9DF8052}"/>
              </a:ext>
            </a:extLst>
          </p:cNvPr>
          <p:cNvSpPr>
            <a:spLocks noGrp="1"/>
          </p:cNvSpPr>
          <p:nvPr>
            <p:ph type="title"/>
          </p:nvPr>
        </p:nvSpPr>
        <p:spPr/>
        <p:txBody>
          <a:bodyPr/>
          <a:lstStyle/>
          <a:p>
            <a:r>
              <a:rPr kumimoji="1" lang="ja-JP" altLang="en-US" dirty="0"/>
              <a:t>開発を終えての感想（照屋涼）</a:t>
            </a:r>
          </a:p>
        </p:txBody>
      </p:sp>
      <p:sp>
        <p:nvSpPr>
          <p:cNvPr id="3" name="コンテンツ プレースホルダー 2">
            <a:extLst>
              <a:ext uri="{FF2B5EF4-FFF2-40B4-BE49-F238E27FC236}">
                <a16:creationId xmlns:a16="http://schemas.microsoft.com/office/drawing/2014/main" id="{ADAB4589-010E-4957-8733-275B293C5276}"/>
              </a:ext>
            </a:extLst>
          </p:cNvPr>
          <p:cNvSpPr>
            <a:spLocks noGrp="1"/>
          </p:cNvSpPr>
          <p:nvPr>
            <p:ph idx="1"/>
          </p:nvPr>
        </p:nvSpPr>
        <p:spPr/>
        <p:txBody>
          <a:bodyPr/>
          <a:lstStyle/>
          <a:p>
            <a:endParaRPr kumimoji="1" lang="en-US" altLang="ja-JP" dirty="0"/>
          </a:p>
          <a:p>
            <a:r>
              <a:rPr kumimoji="1" lang="ja-JP" altLang="en-US" dirty="0"/>
              <a:t>得た知識を応用して用いることの難しさ</a:t>
            </a:r>
            <a:endParaRPr kumimoji="1" lang="en-US" altLang="ja-JP" dirty="0"/>
          </a:p>
          <a:p>
            <a:endParaRPr kumimoji="1" lang="en-US" altLang="ja-JP" dirty="0"/>
          </a:p>
          <a:p>
            <a:r>
              <a:rPr kumimoji="1" lang="ja-JP" altLang="en-US" dirty="0"/>
              <a:t>グループで一つのものを作る楽しさと難しさ</a:t>
            </a:r>
          </a:p>
        </p:txBody>
      </p:sp>
    </p:spTree>
    <p:extLst>
      <p:ext uri="{BB962C8B-B14F-4D97-AF65-F5344CB8AC3E}">
        <p14:creationId xmlns:p14="http://schemas.microsoft.com/office/powerpoint/2010/main" val="134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9F469-FBF0-459F-9E2D-34917998441E}"/>
              </a:ext>
            </a:extLst>
          </p:cNvPr>
          <p:cNvSpPr>
            <a:spLocks noGrp="1"/>
          </p:cNvSpPr>
          <p:nvPr>
            <p:ph type="title"/>
          </p:nvPr>
        </p:nvSpPr>
        <p:spPr/>
        <p:txBody>
          <a:bodyPr/>
          <a:lstStyle/>
          <a:p>
            <a:r>
              <a:rPr kumimoji="1" lang="ja-JP" altLang="en-US" dirty="0"/>
              <a:t>開発を終えての感想（天願陽聖）</a:t>
            </a:r>
          </a:p>
        </p:txBody>
      </p:sp>
      <p:sp>
        <p:nvSpPr>
          <p:cNvPr id="3" name="コンテンツ プレースホルダー 2">
            <a:extLst>
              <a:ext uri="{FF2B5EF4-FFF2-40B4-BE49-F238E27FC236}">
                <a16:creationId xmlns:a16="http://schemas.microsoft.com/office/drawing/2014/main" id="{BAD6D2BF-5517-4E87-A0F7-5E49DEBBA58A}"/>
              </a:ext>
            </a:extLst>
          </p:cNvPr>
          <p:cNvSpPr>
            <a:spLocks noGrp="1"/>
          </p:cNvSpPr>
          <p:nvPr>
            <p:ph idx="1"/>
          </p:nvPr>
        </p:nvSpPr>
        <p:spPr/>
        <p:txBody>
          <a:bodyPr>
            <a:normAutofit/>
          </a:bodyPr>
          <a:lstStyle/>
          <a:p>
            <a:endParaRPr kumimoji="1" lang="en-US" altLang="ja-JP" sz="3200" dirty="0"/>
          </a:p>
          <a:p>
            <a:endParaRPr kumimoji="1" lang="en-US" altLang="ja-JP" sz="3200" dirty="0"/>
          </a:p>
          <a:p>
            <a:r>
              <a:rPr kumimoji="1" lang="ja-JP" altLang="en-US" sz="3200" dirty="0"/>
              <a:t>メンバー同士の現状報告の大切さ</a:t>
            </a:r>
          </a:p>
        </p:txBody>
      </p:sp>
    </p:spTree>
    <p:extLst>
      <p:ext uri="{BB962C8B-B14F-4D97-AF65-F5344CB8AC3E}">
        <p14:creationId xmlns:p14="http://schemas.microsoft.com/office/powerpoint/2010/main" val="140213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C0E4D-7A91-4D7F-BB6B-9DB1090D5B07}"/>
              </a:ext>
            </a:extLst>
          </p:cNvPr>
          <p:cNvSpPr>
            <a:spLocks noGrp="1"/>
          </p:cNvSpPr>
          <p:nvPr>
            <p:ph type="title"/>
          </p:nvPr>
        </p:nvSpPr>
        <p:spPr/>
        <p:txBody>
          <a:bodyPr/>
          <a:lstStyle/>
          <a:p>
            <a:r>
              <a:rPr kumimoji="1" lang="ja-JP" altLang="en-US" dirty="0"/>
              <a:t>開発を終えての感想（天願大河）</a:t>
            </a:r>
          </a:p>
        </p:txBody>
      </p:sp>
      <p:sp>
        <p:nvSpPr>
          <p:cNvPr id="3" name="コンテンツ プレースホルダー 2">
            <a:extLst>
              <a:ext uri="{FF2B5EF4-FFF2-40B4-BE49-F238E27FC236}">
                <a16:creationId xmlns:a16="http://schemas.microsoft.com/office/drawing/2014/main" id="{DE2F94AC-B39C-491F-A14C-9401576B4DFB}"/>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ゲームバランスを考えるのは難しさ</a:t>
            </a:r>
          </a:p>
        </p:txBody>
      </p:sp>
    </p:spTree>
    <p:extLst>
      <p:ext uri="{BB962C8B-B14F-4D97-AF65-F5344CB8AC3E}">
        <p14:creationId xmlns:p14="http://schemas.microsoft.com/office/powerpoint/2010/main" val="143527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18928-F831-4EA8-B6E4-486A04F9522C}"/>
              </a:ext>
            </a:extLst>
          </p:cNvPr>
          <p:cNvSpPr>
            <a:spLocks noGrp="1"/>
          </p:cNvSpPr>
          <p:nvPr>
            <p:ph type="title"/>
          </p:nvPr>
        </p:nvSpPr>
        <p:spPr/>
        <p:txBody>
          <a:bodyPr/>
          <a:lstStyle/>
          <a:p>
            <a:r>
              <a:rPr kumimoji="1" lang="ja-JP" altLang="en-US" dirty="0"/>
              <a:t>開発を終えての感想（宮城竜成）</a:t>
            </a:r>
          </a:p>
        </p:txBody>
      </p:sp>
      <p:sp>
        <p:nvSpPr>
          <p:cNvPr id="3" name="コンテンツ プレースホルダー 2">
            <a:extLst>
              <a:ext uri="{FF2B5EF4-FFF2-40B4-BE49-F238E27FC236}">
                <a16:creationId xmlns:a16="http://schemas.microsoft.com/office/drawing/2014/main" id="{55A0A815-F99F-4560-856A-6C5D32E91E71}"/>
              </a:ext>
            </a:extLst>
          </p:cNvPr>
          <p:cNvSpPr>
            <a:spLocks noGrp="1"/>
          </p:cNvSpPr>
          <p:nvPr>
            <p:ph idx="1"/>
          </p:nvPr>
        </p:nvSpPr>
        <p:spPr/>
        <p:txBody>
          <a:bodyPr/>
          <a:lstStyle/>
          <a:p>
            <a:endParaRPr kumimoji="1" lang="en-US" altLang="ja-JP" dirty="0"/>
          </a:p>
          <a:p>
            <a:r>
              <a:rPr kumimoji="1" lang="ja-JP" altLang="en-US" dirty="0"/>
              <a:t>習っていない技術を使用した</a:t>
            </a:r>
            <a:endParaRPr kumimoji="1" lang="en-US" altLang="ja-JP" dirty="0"/>
          </a:p>
          <a:p>
            <a:endParaRPr kumimoji="1" lang="en-US" altLang="ja-JP" dirty="0"/>
          </a:p>
          <a:p>
            <a:r>
              <a:rPr kumimoji="1" lang="ja-JP" altLang="en-US" dirty="0"/>
              <a:t>なんとか完成する事が出来た</a:t>
            </a:r>
          </a:p>
          <a:p>
            <a:endParaRPr kumimoji="1" lang="ja-JP" altLang="en-US" dirty="0"/>
          </a:p>
        </p:txBody>
      </p:sp>
    </p:spTree>
    <p:extLst>
      <p:ext uri="{BB962C8B-B14F-4D97-AF65-F5344CB8AC3E}">
        <p14:creationId xmlns:p14="http://schemas.microsoft.com/office/powerpoint/2010/main" val="99055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92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機能説明</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しかし、予定通りには作業を進められなかった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BC90F4-5DFE-4A03-8CAF-1889A963DA8C}"/>
              </a:ext>
            </a:extLst>
          </p:cNvPr>
          <p:cNvSpPr txBox="1"/>
          <p:nvPr/>
        </p:nvSpPr>
        <p:spPr>
          <a:xfrm>
            <a:off x="1737360" y="2788920"/>
            <a:ext cx="8677656" cy="1200329"/>
          </a:xfrm>
          <a:prstGeom prst="rect">
            <a:avLst/>
          </a:prstGeom>
          <a:noFill/>
        </p:spPr>
        <p:txBody>
          <a:bodyPr wrap="square" rtlCol="0">
            <a:spAutoFit/>
          </a:bodyPr>
          <a:lstStyle/>
          <a:p>
            <a:r>
              <a:rPr kumimoji="1" lang="ja-JP" altLang="en-US" sz="7200" dirty="0"/>
              <a:t>開発を終えての感想</a:t>
            </a:r>
          </a:p>
        </p:txBody>
      </p:sp>
    </p:spTree>
    <p:extLst>
      <p:ext uri="{BB962C8B-B14F-4D97-AF65-F5344CB8AC3E}">
        <p14:creationId xmlns:p14="http://schemas.microsoft.com/office/powerpoint/2010/main" val="2927162088"/>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1669</Words>
  <Application>Microsoft Office PowerPoint</Application>
  <PresentationFormat>ワイド画面</PresentationFormat>
  <Paragraphs>174</Paragraphs>
  <Slides>21</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機能説明</vt:lpstr>
      <vt:lpstr>PowerPoint プレゼンテーション</vt:lpstr>
      <vt:lpstr>システムを作り終えての結果と考察</vt:lpstr>
      <vt:lpstr>PowerPoint プレゼンテーション</vt:lpstr>
      <vt:lpstr>開発を終えての感想（大城一馬）</vt:lpstr>
      <vt:lpstr>開発を終えての感想（照屋涼）</vt:lpstr>
      <vt:lpstr>開発を終えての感想（天願陽聖）</vt:lpstr>
      <vt:lpstr>開発を終えての感想（天願大河）</vt:lpstr>
      <vt:lpstr>開発を終えての感想（宮城竜成）</vt:lpstr>
      <vt:lpstr>PowerPoint プレゼンテーション</vt:lpstr>
      <vt:lpstr>研修を終えての感想（大城一馬）</vt:lpstr>
      <vt:lpstr>研修を終えての感想（照屋涼）</vt:lpstr>
      <vt:lpstr>研修を終えての感想（天願陽聖）</vt:lpstr>
      <vt:lpstr>研修を終えての感想（天願大河）</vt:lpstr>
      <vt:lpstr>研修を終えての感想（宮城竜成）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 001</cp:lastModifiedBy>
  <cp:revision>16</cp:revision>
  <dcterms:created xsi:type="dcterms:W3CDTF">2020-06-28T05:35:11Z</dcterms:created>
  <dcterms:modified xsi:type="dcterms:W3CDTF">2020-06-29T01:53:27Z</dcterms:modified>
</cp:coreProperties>
</file>