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3"/>
  </p:notesMasterIdLst>
  <p:sldIdLst>
    <p:sldId id="256" r:id="rId2"/>
    <p:sldId id="257" r:id="rId3"/>
    <p:sldId id="258" r:id="rId4"/>
    <p:sldId id="259" r:id="rId5"/>
    <p:sldId id="260" r:id="rId6"/>
    <p:sldId id="261" r:id="rId7"/>
    <p:sldId id="262" r:id="rId8"/>
    <p:sldId id="276" r:id="rId9"/>
    <p:sldId id="269" r:id="rId10"/>
    <p:sldId id="263" r:id="rId11"/>
    <p:sldId id="264" r:id="rId12"/>
    <p:sldId id="265" r:id="rId13"/>
    <p:sldId id="266" r:id="rId14"/>
    <p:sldId id="267" r:id="rId15"/>
    <p:sldId id="270" r:id="rId16"/>
    <p:sldId id="268" r:id="rId17"/>
    <p:sldId id="271" r:id="rId18"/>
    <p:sldId id="272" r:id="rId19"/>
    <p:sldId id="273" r:id="rId20"/>
    <p:sldId id="274" r:id="rId21"/>
    <p:sldId id="275"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60595" autoAdjust="0"/>
  </p:normalViewPr>
  <p:slideViewPr>
    <p:cSldViewPr snapToGrid="0">
      <p:cViewPr varScale="1">
        <p:scale>
          <a:sx n="43" d="100"/>
          <a:sy n="43" d="100"/>
        </p:scale>
        <p:origin x="1692" y="54"/>
      </p:cViewPr>
      <p:guideLst/>
    </p:cSldViewPr>
  </p:slideViewPr>
  <p:notesTextViewPr>
    <p:cViewPr>
      <p:scale>
        <a:sx n="1" d="1"/>
        <a:sy n="1" d="1"/>
      </p:scale>
      <p:origin x="0" y="0"/>
    </p:cViewPr>
  </p:notesTextViewPr>
  <p:notesViewPr>
    <p:cSldViewPr snapToGrid="0">
      <p:cViewPr varScale="1">
        <p:scale>
          <a:sx n="68" d="100"/>
          <a:sy n="68" d="100"/>
        </p:scale>
        <p:origin x="328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35577-1A92-4EF2-A9DD-97FD6FA44B2C}" type="datetimeFigureOut">
              <a:rPr kumimoji="1" lang="ja-JP" altLang="en-US" smtClean="0"/>
              <a:t>2020/6/28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37000-F953-4017-BC7A-A0ED4B544261}" type="slidenum">
              <a:rPr kumimoji="1" lang="ja-JP" altLang="en-US" smtClean="0"/>
              <a:t>‹#›</a:t>
            </a:fld>
            <a:endParaRPr kumimoji="1" lang="ja-JP" altLang="en-US"/>
          </a:p>
        </p:txBody>
      </p:sp>
    </p:spTree>
    <p:extLst>
      <p:ext uri="{BB962C8B-B14F-4D97-AF65-F5344CB8AC3E}">
        <p14:creationId xmlns:p14="http://schemas.microsoft.com/office/powerpoint/2010/main" val="42328672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大河さん　</a:t>
            </a:r>
            <a:endParaRPr kumimoji="1" lang="en-US" altLang="ja-JP" dirty="0"/>
          </a:p>
          <a:p>
            <a:r>
              <a:rPr kumimoji="1" lang="ja-JP" altLang="en-US" dirty="0"/>
              <a:t>これから</a:t>
            </a:r>
            <a:r>
              <a:rPr kumimoji="1" lang="en-US" altLang="ja-JP" dirty="0"/>
              <a:t>D</a:t>
            </a:r>
            <a:r>
              <a:rPr kumimoji="1" lang="ja-JP" altLang="en-US" dirty="0"/>
              <a:t>グループのグループ開発の成果物についての発表を始めさせていただきます。よろしくお願いします。</a:t>
            </a:r>
            <a:endParaRPr kumimoji="1" lang="en-US" altLang="ja-JP" dirty="0"/>
          </a:p>
          <a:p>
            <a:r>
              <a:rPr kumimoji="1" lang="ja-JP" altLang="en-US" dirty="0"/>
              <a:t>名前の由来は沖縄でラスベガスにいるような気分になってもらいたいという思いで名付けました。</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a:t>
            </a:fld>
            <a:endParaRPr kumimoji="1" lang="ja-JP" altLang="en-US"/>
          </a:p>
        </p:txBody>
      </p:sp>
    </p:spTree>
    <p:extLst>
      <p:ext uri="{BB962C8B-B14F-4D97-AF65-F5344CB8AC3E}">
        <p14:creationId xmlns:p14="http://schemas.microsoft.com/office/powerpoint/2010/main" val="1332112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株式会社琉球ネットワークサービスの大城一馬です。開発を終えての感想としましては。</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10</a:t>
            </a:fld>
            <a:endParaRPr kumimoji="1" lang="ja-JP" altLang="en-US"/>
          </a:p>
        </p:txBody>
      </p:sp>
    </p:spTree>
    <p:extLst>
      <p:ext uri="{BB962C8B-B14F-4D97-AF65-F5344CB8AC3E}">
        <p14:creationId xmlns:p14="http://schemas.microsoft.com/office/powerpoint/2010/main" val="2024172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株式会社琉球ネットワークサービスの照屋涼です。開発を終えての感想としましては、</a:t>
            </a:r>
          </a:p>
          <a:p>
            <a:endParaRPr kumimoji="1" lang="ja-JP" altLang="en-US"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11</a:t>
            </a:fld>
            <a:endParaRPr kumimoji="1" lang="ja-JP" altLang="en-US"/>
          </a:p>
        </p:txBody>
      </p:sp>
    </p:spTree>
    <p:extLst>
      <p:ext uri="{BB962C8B-B14F-4D97-AF65-F5344CB8AC3E}">
        <p14:creationId xmlns:p14="http://schemas.microsoft.com/office/powerpoint/2010/main" val="199654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株式会社ソルティスターの天願大河です。開発を終えての感想としましては、</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12</a:t>
            </a:fld>
            <a:endParaRPr kumimoji="1" lang="ja-JP" altLang="en-US"/>
          </a:p>
        </p:txBody>
      </p:sp>
    </p:spTree>
    <p:extLst>
      <p:ext uri="{BB962C8B-B14F-4D97-AF65-F5344CB8AC3E}">
        <p14:creationId xmlns:p14="http://schemas.microsoft.com/office/powerpoint/2010/main" val="2474528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株式会社</a:t>
            </a:r>
            <a:r>
              <a:rPr kumimoji="1" lang="en-US" altLang="ja-JP" dirty="0"/>
              <a:t>OSE</a:t>
            </a:r>
            <a:r>
              <a:rPr kumimoji="1" lang="ja-JP" altLang="en-US" dirty="0"/>
              <a:t>の天願陽聖です。開発を終えての感想としましては、</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13</a:t>
            </a:fld>
            <a:endParaRPr kumimoji="1" lang="ja-JP" altLang="en-US"/>
          </a:p>
        </p:txBody>
      </p:sp>
    </p:spTree>
    <p:extLst>
      <p:ext uri="{BB962C8B-B14F-4D97-AF65-F5344CB8AC3E}">
        <p14:creationId xmlns:p14="http://schemas.microsoft.com/office/powerpoint/2010/main" val="3840684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株式会社プラスナレッジの宮城竜成です。開発を終えての感想としましては、</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14</a:t>
            </a:fld>
            <a:endParaRPr kumimoji="1" lang="ja-JP" altLang="en-US"/>
          </a:p>
        </p:txBody>
      </p:sp>
    </p:spTree>
    <p:extLst>
      <p:ext uri="{BB962C8B-B14F-4D97-AF65-F5344CB8AC3E}">
        <p14:creationId xmlns:p14="http://schemas.microsoft.com/office/powerpoint/2010/main" val="3381244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a:t>
            </a:r>
            <a:r>
              <a:rPr kumimoji="1" lang="ja-JP" altLang="en-US" dirty="0"/>
              <a:t>分</a:t>
            </a:r>
            <a:endParaRPr kumimoji="1" lang="en-US" altLang="ja-JP" dirty="0"/>
          </a:p>
          <a:p>
            <a:r>
              <a:rPr kumimoji="1" lang="ja-JP" altLang="en-US" dirty="0"/>
              <a:t>研修を終えての感想です。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15</a:t>
            </a:fld>
            <a:endParaRPr kumimoji="1" lang="ja-JP" altLang="en-US"/>
          </a:p>
        </p:txBody>
      </p:sp>
    </p:spTree>
    <p:extLst>
      <p:ext uri="{BB962C8B-B14F-4D97-AF65-F5344CB8AC3E}">
        <p14:creationId xmlns:p14="http://schemas.microsoft.com/office/powerpoint/2010/main" val="1300183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大城一馬です。研修を終えての感想としましては、</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16</a:t>
            </a:fld>
            <a:endParaRPr kumimoji="1" lang="ja-JP" altLang="en-US"/>
          </a:p>
        </p:txBody>
      </p:sp>
    </p:spTree>
    <p:extLst>
      <p:ext uri="{BB962C8B-B14F-4D97-AF65-F5344CB8AC3E}">
        <p14:creationId xmlns:p14="http://schemas.microsoft.com/office/powerpoint/2010/main" val="2685804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照屋涼です。研修を終えての感想としましては、</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17</a:t>
            </a:fld>
            <a:endParaRPr kumimoji="1" lang="ja-JP" altLang="en-US"/>
          </a:p>
        </p:txBody>
      </p:sp>
    </p:spTree>
    <p:extLst>
      <p:ext uri="{BB962C8B-B14F-4D97-AF65-F5344CB8AC3E}">
        <p14:creationId xmlns:p14="http://schemas.microsoft.com/office/powerpoint/2010/main" val="2485768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18</a:t>
            </a:fld>
            <a:endParaRPr kumimoji="1" lang="ja-JP" altLang="en-US"/>
          </a:p>
        </p:txBody>
      </p:sp>
    </p:spTree>
    <p:extLst>
      <p:ext uri="{BB962C8B-B14F-4D97-AF65-F5344CB8AC3E}">
        <p14:creationId xmlns:p14="http://schemas.microsoft.com/office/powerpoint/2010/main" val="3883218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D</a:t>
            </a:r>
            <a:r>
              <a:rPr kumimoji="1" lang="ja-JP" altLang="en-US" dirty="0"/>
              <a:t>グループの開発の成果物発表についての発表とします。ご清聴ありがとうございました。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21</a:t>
            </a:fld>
            <a:endParaRPr kumimoji="1" lang="ja-JP" altLang="en-US"/>
          </a:p>
        </p:txBody>
      </p:sp>
    </p:spTree>
    <p:extLst>
      <p:ext uri="{BB962C8B-B14F-4D97-AF65-F5344CB8AC3E}">
        <p14:creationId xmlns:p14="http://schemas.microsoft.com/office/powerpoint/2010/main" val="1286348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大城</a:t>
            </a:r>
            <a:endParaRPr kumimoji="1" lang="en-US" altLang="ja-JP" dirty="0"/>
          </a:p>
          <a:p>
            <a:r>
              <a:rPr kumimoji="1" lang="ja-JP" altLang="en-US" dirty="0"/>
              <a:t>まずは目次について説明します。この流れで説明していきます。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2</a:t>
            </a:fld>
            <a:endParaRPr kumimoji="1" lang="ja-JP" altLang="en-US"/>
          </a:p>
        </p:txBody>
      </p:sp>
    </p:spTree>
    <p:extLst>
      <p:ext uri="{BB962C8B-B14F-4D97-AF65-F5344CB8AC3E}">
        <p14:creationId xmlns:p14="http://schemas.microsoft.com/office/powerpoint/2010/main" val="356159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陽聖さん</a:t>
            </a:r>
            <a:endParaRPr kumimoji="1" lang="en-US" altLang="ja-JP" dirty="0"/>
          </a:p>
          <a:p>
            <a:r>
              <a:rPr kumimoji="1" lang="ja-JP" altLang="en-US" dirty="0"/>
              <a:t>動機です。理由としましては、このようになっています。</a:t>
            </a:r>
            <a:endParaRPr kumimoji="1" lang="en-US" altLang="ja-JP" dirty="0"/>
          </a:p>
          <a:p>
            <a:r>
              <a:rPr kumimoji="1" lang="ja-JP" altLang="en-US" dirty="0"/>
              <a:t>沖ベガスはコインをかけてトランプが出来ます。誰でも知っているトランプと、カジノのようにコインをかける事で誰でも楽しめるようになっています。</a:t>
            </a:r>
            <a:endParaRPr kumimoji="1" lang="en-US" altLang="ja-JP" dirty="0"/>
          </a:p>
          <a:p>
            <a:r>
              <a:rPr kumimoji="1" lang="ja-JP" altLang="en-US" dirty="0"/>
              <a:t>そして、人間誰もがギャンブルが好きだという事です。人間の本質をついているゲームです。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3</a:t>
            </a:fld>
            <a:endParaRPr kumimoji="1" lang="ja-JP" altLang="en-US"/>
          </a:p>
        </p:txBody>
      </p:sp>
    </p:spTree>
    <p:extLst>
      <p:ext uri="{BB962C8B-B14F-4D97-AF65-F5344CB8AC3E}">
        <p14:creationId xmlns:p14="http://schemas.microsoft.com/office/powerpoint/2010/main" val="200791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a:t>
            </a:r>
            <a:endParaRPr kumimoji="1" lang="en-US" altLang="ja-JP" dirty="0"/>
          </a:p>
          <a:p>
            <a:r>
              <a:rPr kumimoji="1" lang="ja-JP" altLang="en-US" dirty="0"/>
              <a:t>利用した環境はこのようになっています。</a:t>
            </a:r>
            <a:endParaRPr kumimoji="1" lang="en-US" altLang="ja-JP" dirty="0"/>
          </a:p>
          <a:p>
            <a:r>
              <a:rPr kumimoji="1" lang="ja-JP" altLang="en-US" dirty="0"/>
              <a:t>講義で習った技術と、習っていない技術を使いました。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4</a:t>
            </a:fld>
            <a:endParaRPr kumimoji="1" lang="ja-JP" altLang="en-US"/>
          </a:p>
        </p:txBody>
      </p:sp>
    </p:spTree>
    <p:extLst>
      <p:ext uri="{BB962C8B-B14F-4D97-AF65-F5344CB8AC3E}">
        <p14:creationId xmlns:p14="http://schemas.microsoft.com/office/powerpoint/2010/main" val="115493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宮城</a:t>
            </a:r>
            <a:endParaRPr kumimoji="1" lang="en-US" altLang="ja-JP" dirty="0"/>
          </a:p>
          <a:p>
            <a:r>
              <a:rPr kumimoji="1" lang="ja-JP" altLang="en-US" dirty="0"/>
              <a:t>総開発時間は、約</a:t>
            </a:r>
            <a:r>
              <a:rPr kumimoji="1" lang="en-US" altLang="ja-JP" dirty="0"/>
              <a:t>580</a:t>
            </a:r>
            <a:r>
              <a:rPr kumimoji="1" lang="ja-JP" altLang="en-US" dirty="0"/>
              <a:t>時間です。</a:t>
            </a:r>
            <a:endParaRPr kumimoji="1" lang="en-US" altLang="ja-JP" dirty="0"/>
          </a:p>
          <a:p>
            <a:r>
              <a:rPr kumimoji="1" lang="ja-JP" altLang="en-US" dirty="0"/>
              <a:t>平日の出勤時間と、土日で集まれる日を使って開発を行いました。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5</a:t>
            </a:fld>
            <a:endParaRPr kumimoji="1" lang="ja-JP" altLang="en-US"/>
          </a:p>
        </p:txBody>
      </p:sp>
    </p:spTree>
    <p:extLst>
      <p:ext uri="{BB962C8B-B14F-4D97-AF65-F5344CB8AC3E}">
        <p14:creationId xmlns:p14="http://schemas.microsoft.com/office/powerpoint/2010/main" val="421458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各々</a:t>
            </a:r>
            <a:endParaRPr kumimoji="1" lang="en-US" altLang="ja-JP" dirty="0"/>
          </a:p>
          <a:p>
            <a:r>
              <a:rPr kumimoji="1" lang="ja-JP" altLang="en-US" dirty="0"/>
              <a:t>機能説明です。</a:t>
            </a:r>
            <a:endParaRPr kumimoji="1" lang="en-US" altLang="ja-JP" dirty="0"/>
          </a:p>
          <a:p>
            <a:r>
              <a:rPr kumimoji="1" lang="ja-JP" altLang="en-US" dirty="0"/>
              <a:t>ログインはアカウント登録が行われている場合はマイべージ画面に遷移する事が出来ます。</a:t>
            </a:r>
            <a:endParaRPr kumimoji="1" lang="en-US" altLang="ja-JP" dirty="0"/>
          </a:p>
          <a:p>
            <a:r>
              <a:rPr kumimoji="1" lang="ja-JP" altLang="en-US" dirty="0"/>
              <a:t>アカウント新規登録は、アカウントの新規登録を行う事が出来ます。</a:t>
            </a:r>
            <a:endParaRPr kumimoji="1" lang="en-US" altLang="ja-JP" dirty="0"/>
          </a:p>
          <a:p>
            <a:r>
              <a:rPr kumimoji="1" lang="ja-JP" altLang="en-US" dirty="0"/>
              <a:t>アカウント編集は、名前とパスワードを変更する事が出来ます。</a:t>
            </a:r>
            <a:endParaRPr kumimoji="1" lang="en-US" altLang="ja-JP" dirty="0"/>
          </a:p>
          <a:p>
            <a:r>
              <a:rPr kumimoji="1" lang="ja-JP" altLang="en-US" dirty="0"/>
              <a:t>ランクは、コインの枚数によって変更されより上のランクを目指すことでやりこみ要素として実装しています。</a:t>
            </a:r>
            <a:endParaRPr kumimoji="1" lang="en-US" altLang="ja-JP" dirty="0"/>
          </a:p>
          <a:p>
            <a:r>
              <a:rPr kumimoji="1" lang="ja-JP" altLang="en-US" dirty="0"/>
              <a:t>ポーカーは、コインをかけてポーカーをすることが出来て、役に応じた配当を獲得する事が出来ます。</a:t>
            </a:r>
            <a:endParaRPr kumimoji="1" lang="en-US" altLang="ja-JP" dirty="0"/>
          </a:p>
          <a:p>
            <a:r>
              <a:rPr kumimoji="1" lang="ja-JP" altLang="en-US" dirty="0"/>
              <a:t>アイテムの購入と使用は、コインを支払う事でアイテムを入手する事が出来、使用する事が出来ます。</a:t>
            </a:r>
            <a:endParaRPr kumimoji="1" lang="en-US" altLang="ja-JP" dirty="0"/>
          </a:p>
          <a:p>
            <a:r>
              <a:rPr kumimoji="1" lang="ja-JP" altLang="en-US" dirty="0"/>
              <a:t>ランキングの閲覧は、ポーカーの獲得コインや今までに出した役に応じた全体のランキングと個人のランキングを閲覧する事が出来ます。</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6</a:t>
            </a:fld>
            <a:endParaRPr kumimoji="1" lang="ja-JP" altLang="en-US"/>
          </a:p>
        </p:txBody>
      </p:sp>
    </p:spTree>
    <p:extLst>
      <p:ext uri="{BB962C8B-B14F-4D97-AF65-F5344CB8AC3E}">
        <p14:creationId xmlns:p14="http://schemas.microsoft.com/office/powerpoint/2010/main" val="28717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約</a:t>
            </a:r>
            <a:r>
              <a:rPr kumimoji="1" lang="en-US" altLang="ja-JP" dirty="0"/>
              <a:t>10</a:t>
            </a:r>
            <a:r>
              <a:rPr kumimoji="1" lang="ja-JP" altLang="en-US" dirty="0"/>
              <a:t>分　３人</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7</a:t>
            </a:fld>
            <a:endParaRPr kumimoji="1" lang="ja-JP" altLang="en-US"/>
          </a:p>
        </p:txBody>
      </p:sp>
    </p:spTree>
    <p:extLst>
      <p:ext uri="{BB962C8B-B14F-4D97-AF65-F5344CB8AC3E}">
        <p14:creationId xmlns:p14="http://schemas.microsoft.com/office/powerpoint/2010/main" val="318560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２人</a:t>
            </a:r>
            <a:endParaRPr kumimoji="1" lang="en-US" altLang="ja-JP" dirty="0"/>
          </a:p>
          <a:p>
            <a:r>
              <a:rPr kumimoji="1" lang="ja-JP" altLang="en-US" dirty="0"/>
              <a:t>システムを作り終えての結果と考察です。</a:t>
            </a:r>
            <a:endParaRPr kumimoji="1" lang="en-US" altLang="ja-JP" dirty="0"/>
          </a:p>
          <a:p>
            <a:r>
              <a:rPr kumimoji="1" lang="ja-JP" altLang="en-US" dirty="0"/>
              <a:t>初めはポーカーとブラックジャックの二つのゲームを作る予定だったのですが、ポーカーを作るのに精一杯になっていたため、ポーカーのみになりました。</a:t>
            </a:r>
            <a:endParaRPr kumimoji="1" lang="en-US" altLang="ja-JP" dirty="0"/>
          </a:p>
          <a:p>
            <a:r>
              <a:rPr kumimoji="1" lang="ja-JP" altLang="en-US" dirty="0"/>
              <a:t>システムについては、予定よりはシステムを削ったのですが、最低限のシステムは実装する事が出来ました。</a:t>
            </a:r>
            <a:endParaRPr kumimoji="1" lang="en-US" altLang="ja-JP" dirty="0"/>
          </a:p>
          <a:p>
            <a:r>
              <a:rPr kumimoji="1" lang="ja-JP" altLang="en-US" dirty="0"/>
              <a:t>初めのスケジュール通りにはいかなくて随時スケジュールの変更を行い調整していきました。</a:t>
            </a:r>
            <a:endParaRPr kumimoji="1" lang="en-US" altLang="ja-JP" dirty="0"/>
          </a:p>
          <a:p>
            <a:r>
              <a:rPr kumimoji="1" lang="ja-JP" altLang="en-US" dirty="0"/>
              <a:t>初めのスケジュールで、休みの日まで開発に含めていたことが甘かったと感じていて、なるべくそこを使わないスケジュールを立てるべきだと感じました。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8</a:t>
            </a:fld>
            <a:endParaRPr kumimoji="1" lang="ja-JP" altLang="en-US"/>
          </a:p>
        </p:txBody>
      </p:sp>
    </p:spTree>
    <p:extLst>
      <p:ext uri="{BB962C8B-B14F-4D97-AF65-F5344CB8AC3E}">
        <p14:creationId xmlns:p14="http://schemas.microsoft.com/office/powerpoint/2010/main" val="195170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a:t>
            </a:r>
            <a:r>
              <a:rPr kumimoji="1" lang="ja-JP" altLang="en-US" dirty="0"/>
              <a:t>分</a:t>
            </a:r>
            <a:endParaRPr kumimoji="1" lang="en-US" altLang="ja-JP" dirty="0"/>
          </a:p>
          <a:p>
            <a:r>
              <a:rPr kumimoji="1" lang="ja-JP" altLang="en-US" dirty="0"/>
              <a:t>開発を終えての感想です。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9</a:t>
            </a:fld>
            <a:endParaRPr kumimoji="1" lang="ja-JP" altLang="en-US"/>
          </a:p>
        </p:txBody>
      </p:sp>
    </p:spTree>
    <p:extLst>
      <p:ext uri="{BB962C8B-B14F-4D97-AF65-F5344CB8AC3E}">
        <p14:creationId xmlns:p14="http://schemas.microsoft.com/office/powerpoint/2010/main" val="10048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6/28/2020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156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6/28/2020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4439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6/28/2020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1301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6/28/2020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253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6/28/2020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1197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6/28/2020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3240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6/28/2020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3262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6/28/2020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1925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6/28/2020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8030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6/28/2020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9056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6/28/2020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9443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6/28/2020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85060862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B16ACB6A-5638-403E-9659-474DC263623F}"/>
              </a:ext>
            </a:extLst>
          </p:cNvPr>
          <p:cNvPicPr>
            <a:picLocks noChangeAspect="1"/>
          </p:cNvPicPr>
          <p:nvPr/>
        </p:nvPicPr>
        <p:blipFill rotWithShape="1">
          <a:blip r:embed="rId3"/>
          <a:srcRect l="6631" r="6631" b="-1"/>
          <a:stretch/>
        </p:blipFill>
        <p:spPr>
          <a:xfrm>
            <a:off x="5264728" y="2"/>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24" name="Freeform: Shape 2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タイトル 1">
            <a:extLst>
              <a:ext uri="{FF2B5EF4-FFF2-40B4-BE49-F238E27FC236}">
                <a16:creationId xmlns:a16="http://schemas.microsoft.com/office/drawing/2014/main" id="{0C4D9AB2-18D1-465A-9E99-CAF3FBECB28B}"/>
              </a:ext>
            </a:extLst>
          </p:cNvPr>
          <p:cNvSpPr>
            <a:spLocks noGrp="1"/>
          </p:cNvSpPr>
          <p:nvPr>
            <p:ph type="ctrTitle"/>
          </p:nvPr>
        </p:nvSpPr>
        <p:spPr>
          <a:xfrm>
            <a:off x="130629" y="1524000"/>
            <a:ext cx="5203371" cy="2286000"/>
          </a:xfrm>
        </p:spPr>
        <p:txBody>
          <a:bodyPr>
            <a:normAutofit/>
          </a:bodyPr>
          <a:lstStyle/>
          <a:p>
            <a:pPr algn="l"/>
            <a:r>
              <a:rPr kumimoji="1" lang="en-US" altLang="ja-JP" sz="4400" dirty="0" err="1"/>
              <a:t>Okivegas</a:t>
            </a:r>
            <a:r>
              <a:rPr kumimoji="1" lang="en-US" altLang="ja-JP" sz="4400" dirty="0"/>
              <a:t>(</a:t>
            </a:r>
            <a:r>
              <a:rPr kumimoji="1" lang="ja-JP" altLang="en-US" sz="4400" dirty="0"/>
              <a:t>沖ベガス</a:t>
            </a:r>
            <a:r>
              <a:rPr kumimoji="1" lang="en-US" altLang="ja-JP" sz="4400" dirty="0"/>
              <a:t>)</a:t>
            </a:r>
            <a:endParaRPr kumimoji="1" lang="ja-JP" altLang="en-US" sz="4400" dirty="0"/>
          </a:p>
        </p:txBody>
      </p:sp>
      <p:sp>
        <p:nvSpPr>
          <p:cNvPr id="3" name="字幕 2">
            <a:extLst>
              <a:ext uri="{FF2B5EF4-FFF2-40B4-BE49-F238E27FC236}">
                <a16:creationId xmlns:a16="http://schemas.microsoft.com/office/drawing/2014/main" id="{A7B738B6-A150-45C5-A61A-DBAA0F87290C}"/>
              </a:ext>
            </a:extLst>
          </p:cNvPr>
          <p:cNvSpPr>
            <a:spLocks noGrp="1"/>
          </p:cNvSpPr>
          <p:nvPr>
            <p:ph type="subTitle" idx="1"/>
          </p:nvPr>
        </p:nvSpPr>
        <p:spPr>
          <a:xfrm>
            <a:off x="762000" y="4571999"/>
            <a:ext cx="4572000" cy="1524000"/>
          </a:xfrm>
        </p:spPr>
        <p:txBody>
          <a:bodyPr>
            <a:normAutofit/>
          </a:bodyPr>
          <a:lstStyle/>
          <a:p>
            <a:pPr algn="l"/>
            <a:r>
              <a:rPr kumimoji="1" lang="en-US" altLang="ja-JP" dirty="0"/>
              <a:t>D</a:t>
            </a:r>
            <a:r>
              <a:rPr kumimoji="1" lang="ja-JP" altLang="en-US" dirty="0"/>
              <a:t>グループ</a:t>
            </a:r>
          </a:p>
        </p:txBody>
      </p:sp>
    </p:spTree>
    <p:extLst>
      <p:ext uri="{BB962C8B-B14F-4D97-AF65-F5344CB8AC3E}">
        <p14:creationId xmlns:p14="http://schemas.microsoft.com/office/powerpoint/2010/main" val="25992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D5201-C748-490C-850C-D7E9F707D9E9}"/>
              </a:ext>
            </a:extLst>
          </p:cNvPr>
          <p:cNvSpPr>
            <a:spLocks noGrp="1"/>
          </p:cNvSpPr>
          <p:nvPr>
            <p:ph type="title"/>
          </p:nvPr>
        </p:nvSpPr>
        <p:spPr/>
        <p:txBody>
          <a:bodyPr/>
          <a:lstStyle/>
          <a:p>
            <a:r>
              <a:rPr kumimoji="1" lang="ja-JP" altLang="en-US" dirty="0"/>
              <a:t>開発を終えての感想（大城一馬）</a:t>
            </a:r>
          </a:p>
        </p:txBody>
      </p:sp>
      <p:sp>
        <p:nvSpPr>
          <p:cNvPr id="3" name="コンテンツ プレースホルダー 2">
            <a:extLst>
              <a:ext uri="{FF2B5EF4-FFF2-40B4-BE49-F238E27FC236}">
                <a16:creationId xmlns:a16="http://schemas.microsoft.com/office/drawing/2014/main" id="{332365A4-10D1-4360-A66A-513A5240E98A}"/>
              </a:ext>
            </a:extLst>
          </p:cNvPr>
          <p:cNvSpPr>
            <a:spLocks noGrp="1"/>
          </p:cNvSpPr>
          <p:nvPr>
            <p:ph idx="1"/>
          </p:nvPr>
        </p:nvSpPr>
        <p:spPr/>
        <p:txBody>
          <a:bodyPr/>
          <a:lstStyle/>
          <a:p>
            <a:r>
              <a:rPr kumimoji="1" lang="ja-JP" altLang="en-US" dirty="0"/>
              <a:t>たのしかった　</a:t>
            </a:r>
            <a:endParaRPr kumimoji="1" lang="en-US" altLang="ja-JP" dirty="0"/>
          </a:p>
          <a:p>
            <a:endParaRPr kumimoji="1" lang="ja-JP" altLang="en-US" dirty="0"/>
          </a:p>
        </p:txBody>
      </p:sp>
    </p:spTree>
    <p:extLst>
      <p:ext uri="{BB962C8B-B14F-4D97-AF65-F5344CB8AC3E}">
        <p14:creationId xmlns:p14="http://schemas.microsoft.com/office/powerpoint/2010/main" val="2875413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A8C262-C3F3-46E7-846D-0933A9DF8052}"/>
              </a:ext>
            </a:extLst>
          </p:cNvPr>
          <p:cNvSpPr>
            <a:spLocks noGrp="1"/>
          </p:cNvSpPr>
          <p:nvPr>
            <p:ph type="title"/>
          </p:nvPr>
        </p:nvSpPr>
        <p:spPr/>
        <p:txBody>
          <a:bodyPr/>
          <a:lstStyle/>
          <a:p>
            <a:r>
              <a:rPr kumimoji="1" lang="ja-JP" altLang="en-US" dirty="0"/>
              <a:t>開発を終えての感想（照屋涼）</a:t>
            </a:r>
          </a:p>
        </p:txBody>
      </p:sp>
      <p:sp>
        <p:nvSpPr>
          <p:cNvPr id="3" name="コンテンツ プレースホルダー 2">
            <a:extLst>
              <a:ext uri="{FF2B5EF4-FFF2-40B4-BE49-F238E27FC236}">
                <a16:creationId xmlns:a16="http://schemas.microsoft.com/office/drawing/2014/main" id="{ADAB4589-010E-4957-8733-275B293C5276}"/>
              </a:ext>
            </a:extLst>
          </p:cNvPr>
          <p:cNvSpPr>
            <a:spLocks noGrp="1"/>
          </p:cNvSpPr>
          <p:nvPr>
            <p:ph idx="1"/>
          </p:nvPr>
        </p:nvSpPr>
        <p:spPr/>
        <p:txBody>
          <a:bodyPr/>
          <a:lstStyle/>
          <a:p>
            <a:r>
              <a:rPr kumimoji="1" lang="ja-JP" altLang="en-US" dirty="0"/>
              <a:t>楽しかっあ</a:t>
            </a:r>
          </a:p>
        </p:txBody>
      </p:sp>
    </p:spTree>
    <p:extLst>
      <p:ext uri="{BB962C8B-B14F-4D97-AF65-F5344CB8AC3E}">
        <p14:creationId xmlns:p14="http://schemas.microsoft.com/office/powerpoint/2010/main" val="1348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9F469-FBF0-459F-9E2D-34917998441E}"/>
              </a:ext>
            </a:extLst>
          </p:cNvPr>
          <p:cNvSpPr>
            <a:spLocks noGrp="1"/>
          </p:cNvSpPr>
          <p:nvPr>
            <p:ph type="title"/>
          </p:nvPr>
        </p:nvSpPr>
        <p:spPr/>
        <p:txBody>
          <a:bodyPr/>
          <a:lstStyle/>
          <a:p>
            <a:r>
              <a:rPr kumimoji="1" lang="ja-JP" altLang="en-US" dirty="0"/>
              <a:t>開発を終えての感想（天願大河）</a:t>
            </a:r>
          </a:p>
        </p:txBody>
      </p:sp>
      <p:sp>
        <p:nvSpPr>
          <p:cNvPr id="3" name="コンテンツ プレースホルダー 2">
            <a:extLst>
              <a:ext uri="{FF2B5EF4-FFF2-40B4-BE49-F238E27FC236}">
                <a16:creationId xmlns:a16="http://schemas.microsoft.com/office/drawing/2014/main" id="{BAD6D2BF-5517-4E87-A0F7-5E49DEBBA58A}"/>
              </a:ext>
            </a:extLst>
          </p:cNvPr>
          <p:cNvSpPr>
            <a:spLocks noGrp="1"/>
          </p:cNvSpPr>
          <p:nvPr>
            <p:ph idx="1"/>
          </p:nvPr>
        </p:nvSpPr>
        <p:spPr/>
        <p:txBody>
          <a:bodyPr/>
          <a:lstStyle/>
          <a:p>
            <a:r>
              <a:rPr kumimoji="1" lang="ja-JP" altLang="en-US" dirty="0"/>
              <a:t>たのしぁた</a:t>
            </a:r>
          </a:p>
        </p:txBody>
      </p:sp>
    </p:spTree>
    <p:extLst>
      <p:ext uri="{BB962C8B-B14F-4D97-AF65-F5344CB8AC3E}">
        <p14:creationId xmlns:p14="http://schemas.microsoft.com/office/powerpoint/2010/main" val="140213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C0E4D-7A91-4D7F-BB6B-9DB1090D5B07}"/>
              </a:ext>
            </a:extLst>
          </p:cNvPr>
          <p:cNvSpPr>
            <a:spLocks noGrp="1"/>
          </p:cNvSpPr>
          <p:nvPr>
            <p:ph type="title"/>
          </p:nvPr>
        </p:nvSpPr>
        <p:spPr/>
        <p:txBody>
          <a:bodyPr/>
          <a:lstStyle/>
          <a:p>
            <a:r>
              <a:rPr kumimoji="1" lang="ja-JP" altLang="en-US" dirty="0"/>
              <a:t>開発を終えての感想（天願陽聖）</a:t>
            </a:r>
          </a:p>
        </p:txBody>
      </p:sp>
      <p:sp>
        <p:nvSpPr>
          <p:cNvPr id="3" name="コンテンツ プレースホルダー 2">
            <a:extLst>
              <a:ext uri="{FF2B5EF4-FFF2-40B4-BE49-F238E27FC236}">
                <a16:creationId xmlns:a16="http://schemas.microsoft.com/office/drawing/2014/main" id="{DE2F94AC-B39C-491F-A14C-9401576B4DFB}"/>
              </a:ext>
            </a:extLst>
          </p:cNvPr>
          <p:cNvSpPr>
            <a:spLocks noGrp="1"/>
          </p:cNvSpPr>
          <p:nvPr>
            <p:ph idx="1"/>
          </p:nvPr>
        </p:nvSpPr>
        <p:spPr/>
        <p:txBody>
          <a:bodyPr/>
          <a:lstStyle/>
          <a:p>
            <a:r>
              <a:rPr kumimoji="1" lang="ja-JP" altLang="en-US" dirty="0"/>
              <a:t>たしのかｊｌｈ</a:t>
            </a:r>
          </a:p>
        </p:txBody>
      </p:sp>
    </p:spTree>
    <p:extLst>
      <p:ext uri="{BB962C8B-B14F-4D97-AF65-F5344CB8AC3E}">
        <p14:creationId xmlns:p14="http://schemas.microsoft.com/office/powerpoint/2010/main" val="1435277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BCBE8-F2B1-4AD8-843E-FB4D7C63D660}"/>
              </a:ext>
            </a:extLst>
          </p:cNvPr>
          <p:cNvSpPr>
            <a:spLocks noGrp="1"/>
          </p:cNvSpPr>
          <p:nvPr>
            <p:ph type="title"/>
          </p:nvPr>
        </p:nvSpPr>
        <p:spPr/>
        <p:txBody>
          <a:bodyPr/>
          <a:lstStyle/>
          <a:p>
            <a:r>
              <a:rPr kumimoji="1" lang="ja-JP" altLang="en-US" dirty="0"/>
              <a:t>開発を終えての感想（宮城竜成）</a:t>
            </a:r>
          </a:p>
        </p:txBody>
      </p:sp>
      <p:sp>
        <p:nvSpPr>
          <p:cNvPr id="3" name="コンテンツ プレースホルダー 2">
            <a:extLst>
              <a:ext uri="{FF2B5EF4-FFF2-40B4-BE49-F238E27FC236}">
                <a16:creationId xmlns:a16="http://schemas.microsoft.com/office/drawing/2014/main" id="{90DEDE0D-ED72-46C6-B4E0-0BB5097D9916}"/>
              </a:ext>
            </a:extLst>
          </p:cNvPr>
          <p:cNvSpPr>
            <a:spLocks noGrp="1"/>
          </p:cNvSpPr>
          <p:nvPr>
            <p:ph idx="1"/>
          </p:nvPr>
        </p:nvSpPr>
        <p:spPr/>
        <p:txBody>
          <a:bodyPr/>
          <a:lstStyle/>
          <a:p>
            <a:r>
              <a:rPr kumimoji="1" lang="ja-JP" altLang="en-US" dirty="0"/>
              <a:t>Ｌｋｊふぁｌｄｓｋｊふぉ</a:t>
            </a:r>
          </a:p>
        </p:txBody>
      </p:sp>
    </p:spTree>
    <p:extLst>
      <p:ext uri="{BB962C8B-B14F-4D97-AF65-F5344CB8AC3E}">
        <p14:creationId xmlns:p14="http://schemas.microsoft.com/office/powerpoint/2010/main" val="217422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00679D-FF1D-4CC7-BF9D-7A61231882EA}"/>
              </a:ext>
            </a:extLst>
          </p:cNvPr>
          <p:cNvSpPr txBox="1"/>
          <p:nvPr/>
        </p:nvSpPr>
        <p:spPr>
          <a:xfrm>
            <a:off x="1847088" y="2660904"/>
            <a:ext cx="8641080" cy="1200329"/>
          </a:xfrm>
          <a:prstGeom prst="rect">
            <a:avLst/>
          </a:prstGeom>
          <a:noFill/>
        </p:spPr>
        <p:txBody>
          <a:bodyPr wrap="square" rtlCol="0">
            <a:spAutoFit/>
          </a:bodyPr>
          <a:lstStyle/>
          <a:p>
            <a:r>
              <a:rPr lang="ja-JP" altLang="en-US" sz="7200" dirty="0"/>
              <a:t>研修を終えての感想</a:t>
            </a:r>
            <a:endParaRPr kumimoji="1" lang="ja-JP" altLang="en-US" sz="7200" dirty="0"/>
          </a:p>
        </p:txBody>
      </p:sp>
    </p:spTree>
    <p:extLst>
      <p:ext uri="{BB962C8B-B14F-4D97-AF65-F5344CB8AC3E}">
        <p14:creationId xmlns:p14="http://schemas.microsoft.com/office/powerpoint/2010/main" val="1793318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88E5F2-D137-477B-B824-E1DD6D8DD576}"/>
              </a:ext>
            </a:extLst>
          </p:cNvPr>
          <p:cNvSpPr>
            <a:spLocks noGrp="1"/>
          </p:cNvSpPr>
          <p:nvPr>
            <p:ph type="title"/>
          </p:nvPr>
        </p:nvSpPr>
        <p:spPr/>
        <p:txBody>
          <a:bodyPr/>
          <a:lstStyle/>
          <a:p>
            <a:r>
              <a:rPr kumimoji="1" lang="ja-JP" altLang="en-US" dirty="0"/>
              <a:t>研修を終えての感想（大城一馬）</a:t>
            </a:r>
          </a:p>
        </p:txBody>
      </p:sp>
      <p:sp>
        <p:nvSpPr>
          <p:cNvPr id="3" name="コンテンツ プレースホルダー 2">
            <a:extLst>
              <a:ext uri="{FF2B5EF4-FFF2-40B4-BE49-F238E27FC236}">
                <a16:creationId xmlns:a16="http://schemas.microsoft.com/office/drawing/2014/main" id="{8ADC1BE6-7A4E-4F1D-AE25-393ECAFEA1CD}"/>
              </a:ext>
            </a:extLst>
          </p:cNvPr>
          <p:cNvSpPr>
            <a:spLocks noGrp="1"/>
          </p:cNvSpPr>
          <p:nvPr>
            <p:ph idx="1"/>
          </p:nvPr>
        </p:nvSpPr>
        <p:spPr/>
        <p:txBody>
          <a:bodyPr/>
          <a:lstStyle/>
          <a:p>
            <a:r>
              <a:rPr kumimoji="1" lang="ja-JP" altLang="en-US" dirty="0"/>
              <a:t>楽しかった</a:t>
            </a:r>
          </a:p>
        </p:txBody>
      </p:sp>
    </p:spTree>
    <p:extLst>
      <p:ext uri="{BB962C8B-B14F-4D97-AF65-F5344CB8AC3E}">
        <p14:creationId xmlns:p14="http://schemas.microsoft.com/office/powerpoint/2010/main" val="2836958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997B-B1F7-4F72-81B9-5A2796555753}"/>
              </a:ext>
            </a:extLst>
          </p:cNvPr>
          <p:cNvSpPr>
            <a:spLocks noGrp="1"/>
          </p:cNvSpPr>
          <p:nvPr>
            <p:ph type="title"/>
          </p:nvPr>
        </p:nvSpPr>
        <p:spPr/>
        <p:txBody>
          <a:bodyPr/>
          <a:lstStyle/>
          <a:p>
            <a:r>
              <a:rPr kumimoji="1" lang="ja-JP" altLang="en-US" dirty="0"/>
              <a:t>研修を終えての感想（照屋涼）</a:t>
            </a:r>
          </a:p>
        </p:txBody>
      </p:sp>
      <p:sp>
        <p:nvSpPr>
          <p:cNvPr id="3" name="コンテンツ プレースホルダー 2">
            <a:extLst>
              <a:ext uri="{FF2B5EF4-FFF2-40B4-BE49-F238E27FC236}">
                <a16:creationId xmlns:a16="http://schemas.microsoft.com/office/drawing/2014/main" id="{B0298E07-189B-411A-A3FD-FD3A57E080BD}"/>
              </a:ext>
            </a:extLst>
          </p:cNvPr>
          <p:cNvSpPr>
            <a:spLocks noGrp="1"/>
          </p:cNvSpPr>
          <p:nvPr>
            <p:ph idx="1"/>
          </p:nvPr>
        </p:nvSpPr>
        <p:spPr/>
        <p:txBody>
          <a:bodyPr/>
          <a:lstStyle/>
          <a:p>
            <a:r>
              <a:rPr kumimoji="1" lang="ja-JP" altLang="en-US" dirty="0"/>
              <a:t>楽しかっあ</a:t>
            </a:r>
          </a:p>
        </p:txBody>
      </p:sp>
    </p:spTree>
    <p:extLst>
      <p:ext uri="{BB962C8B-B14F-4D97-AF65-F5344CB8AC3E}">
        <p14:creationId xmlns:p14="http://schemas.microsoft.com/office/powerpoint/2010/main" val="4045891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FBAB6-5784-48A0-A0F9-F5464257D04E}"/>
              </a:ext>
            </a:extLst>
          </p:cNvPr>
          <p:cNvSpPr>
            <a:spLocks noGrp="1"/>
          </p:cNvSpPr>
          <p:nvPr>
            <p:ph type="title"/>
          </p:nvPr>
        </p:nvSpPr>
        <p:spPr/>
        <p:txBody>
          <a:bodyPr/>
          <a:lstStyle/>
          <a:p>
            <a:r>
              <a:rPr kumimoji="1" lang="ja-JP" altLang="en-US" dirty="0"/>
              <a:t>研修を終えての感想（天願大河）</a:t>
            </a:r>
          </a:p>
        </p:txBody>
      </p:sp>
      <p:sp>
        <p:nvSpPr>
          <p:cNvPr id="3" name="コンテンツ プレースホルダー 2">
            <a:extLst>
              <a:ext uri="{FF2B5EF4-FFF2-40B4-BE49-F238E27FC236}">
                <a16:creationId xmlns:a16="http://schemas.microsoft.com/office/drawing/2014/main" id="{4D39B51B-463F-4727-811A-FAB99BD58730}"/>
              </a:ext>
            </a:extLst>
          </p:cNvPr>
          <p:cNvSpPr>
            <a:spLocks noGrp="1"/>
          </p:cNvSpPr>
          <p:nvPr>
            <p:ph idx="1"/>
          </p:nvPr>
        </p:nvSpPr>
        <p:spPr/>
        <p:txBody>
          <a:bodyPr/>
          <a:lstStyle/>
          <a:p>
            <a:r>
              <a:rPr kumimoji="1" lang="ja-JP" altLang="en-US" dirty="0"/>
              <a:t>楽しかっあ</a:t>
            </a:r>
          </a:p>
        </p:txBody>
      </p:sp>
    </p:spTree>
    <p:extLst>
      <p:ext uri="{BB962C8B-B14F-4D97-AF65-F5344CB8AC3E}">
        <p14:creationId xmlns:p14="http://schemas.microsoft.com/office/powerpoint/2010/main" val="1158736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E7D6C-03FE-436A-8A76-BD59F1DFDF72}"/>
              </a:ext>
            </a:extLst>
          </p:cNvPr>
          <p:cNvSpPr>
            <a:spLocks noGrp="1"/>
          </p:cNvSpPr>
          <p:nvPr>
            <p:ph type="title"/>
          </p:nvPr>
        </p:nvSpPr>
        <p:spPr/>
        <p:txBody>
          <a:bodyPr/>
          <a:lstStyle/>
          <a:p>
            <a:r>
              <a:rPr kumimoji="1" lang="ja-JP" altLang="en-US" dirty="0"/>
              <a:t>研修を終えての感想（天願陽聖）</a:t>
            </a:r>
          </a:p>
        </p:txBody>
      </p:sp>
      <p:sp>
        <p:nvSpPr>
          <p:cNvPr id="3" name="コンテンツ プレースホルダー 2">
            <a:extLst>
              <a:ext uri="{FF2B5EF4-FFF2-40B4-BE49-F238E27FC236}">
                <a16:creationId xmlns:a16="http://schemas.microsoft.com/office/drawing/2014/main" id="{B535D103-E5FA-467C-90A3-165903AD9985}"/>
              </a:ext>
            </a:extLst>
          </p:cNvPr>
          <p:cNvSpPr>
            <a:spLocks noGrp="1"/>
          </p:cNvSpPr>
          <p:nvPr>
            <p:ph idx="1"/>
          </p:nvPr>
        </p:nvSpPr>
        <p:spPr/>
        <p:txBody>
          <a:bodyPr/>
          <a:lstStyle/>
          <a:p>
            <a:r>
              <a:rPr kumimoji="1" lang="ja-JP" altLang="en-US" dirty="0"/>
              <a:t>楽しか</a:t>
            </a:r>
            <a:r>
              <a:rPr kumimoji="1" lang="en-US" altLang="ja-JP" dirty="0"/>
              <a:t>l</a:t>
            </a:r>
            <a:r>
              <a:rPr kumimoji="1" lang="ja-JP" altLang="en-US" dirty="0"/>
              <a:t>多雨</a:t>
            </a:r>
          </a:p>
        </p:txBody>
      </p:sp>
    </p:spTree>
    <p:extLst>
      <p:ext uri="{BB962C8B-B14F-4D97-AF65-F5344CB8AC3E}">
        <p14:creationId xmlns:p14="http://schemas.microsoft.com/office/powerpoint/2010/main" val="3470410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3FEFD-E9DD-46DE-83B4-01D340F5D98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2341835-9329-469D-8C57-1E1EEAE28BC0}"/>
              </a:ext>
            </a:extLst>
          </p:cNvPr>
          <p:cNvSpPr>
            <a:spLocks noGrp="1"/>
          </p:cNvSpPr>
          <p:nvPr>
            <p:ph idx="1"/>
          </p:nvPr>
        </p:nvSpPr>
        <p:spPr/>
        <p:txBody>
          <a:bodyPr>
            <a:normAutofit fontScale="92500" lnSpcReduction="20000"/>
          </a:bodyPr>
          <a:lstStyle/>
          <a:p>
            <a:r>
              <a:rPr kumimoji="1" lang="ja-JP" altLang="en-US" dirty="0"/>
              <a:t>動機</a:t>
            </a:r>
            <a:endParaRPr kumimoji="1" lang="en-US" altLang="ja-JP" dirty="0"/>
          </a:p>
          <a:p>
            <a:r>
              <a:rPr kumimoji="1" lang="ja-JP" altLang="en-US" dirty="0"/>
              <a:t>利用した環境</a:t>
            </a:r>
            <a:endParaRPr kumimoji="1" lang="en-US" altLang="ja-JP" dirty="0"/>
          </a:p>
          <a:p>
            <a:r>
              <a:rPr kumimoji="1" lang="ja-JP" altLang="en-US" dirty="0"/>
              <a:t>総開発時間</a:t>
            </a:r>
            <a:endParaRPr kumimoji="1" lang="en-US" altLang="ja-JP" dirty="0"/>
          </a:p>
          <a:p>
            <a:r>
              <a:rPr kumimoji="1" lang="ja-JP" altLang="en-US" dirty="0"/>
              <a:t>機能説明</a:t>
            </a:r>
            <a:endParaRPr kumimoji="1" lang="en-US" altLang="ja-JP" dirty="0"/>
          </a:p>
          <a:p>
            <a:r>
              <a:rPr kumimoji="1" lang="ja-JP" altLang="en-US" dirty="0"/>
              <a:t>デモ</a:t>
            </a:r>
            <a:endParaRPr kumimoji="1" lang="en-US" altLang="ja-JP" dirty="0"/>
          </a:p>
          <a:p>
            <a:r>
              <a:rPr kumimoji="1" lang="ja-JP" altLang="en-US" dirty="0"/>
              <a:t>開発を終えての感想</a:t>
            </a:r>
            <a:endParaRPr kumimoji="1" lang="en-US" altLang="ja-JP" dirty="0"/>
          </a:p>
          <a:p>
            <a:r>
              <a:rPr kumimoji="1" lang="ja-JP" altLang="en-US" dirty="0"/>
              <a:t>研修を終えての感想</a:t>
            </a:r>
            <a:endParaRPr kumimoji="1" lang="en-US" altLang="ja-JP" dirty="0"/>
          </a:p>
          <a:p>
            <a:endParaRPr kumimoji="1" lang="en-US" altLang="ja-JP" dirty="0"/>
          </a:p>
        </p:txBody>
      </p:sp>
    </p:spTree>
    <p:extLst>
      <p:ext uri="{BB962C8B-B14F-4D97-AF65-F5344CB8AC3E}">
        <p14:creationId xmlns:p14="http://schemas.microsoft.com/office/powerpoint/2010/main" val="2776530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FBEF6-00DF-4DD8-A4D4-62E2042ED2DB}"/>
              </a:ext>
            </a:extLst>
          </p:cNvPr>
          <p:cNvSpPr>
            <a:spLocks noGrp="1"/>
          </p:cNvSpPr>
          <p:nvPr>
            <p:ph type="title"/>
          </p:nvPr>
        </p:nvSpPr>
        <p:spPr/>
        <p:txBody>
          <a:bodyPr/>
          <a:lstStyle/>
          <a:p>
            <a:r>
              <a:rPr kumimoji="1" lang="ja-JP" altLang="en-US" dirty="0"/>
              <a:t>研修を終えての感想（宮城竜成）</a:t>
            </a:r>
          </a:p>
        </p:txBody>
      </p:sp>
      <p:sp>
        <p:nvSpPr>
          <p:cNvPr id="3" name="コンテンツ プレースホルダー 2">
            <a:extLst>
              <a:ext uri="{FF2B5EF4-FFF2-40B4-BE49-F238E27FC236}">
                <a16:creationId xmlns:a16="http://schemas.microsoft.com/office/drawing/2014/main" id="{CF618CF8-0F6E-4DA9-8A73-31655F94F1D3}"/>
              </a:ext>
            </a:extLst>
          </p:cNvPr>
          <p:cNvSpPr>
            <a:spLocks noGrp="1"/>
          </p:cNvSpPr>
          <p:nvPr>
            <p:ph idx="1"/>
          </p:nvPr>
        </p:nvSpPr>
        <p:spPr/>
        <p:txBody>
          <a:bodyPr/>
          <a:lstStyle/>
          <a:p>
            <a:r>
              <a:rPr kumimoji="1" lang="ja-JP" altLang="en-US" dirty="0"/>
              <a:t>ヵ</a:t>
            </a:r>
            <a:r>
              <a:rPr kumimoji="1" lang="en-US" altLang="ja-JP" dirty="0" err="1"/>
              <a:t>sjd</a:t>
            </a:r>
            <a:r>
              <a:rPr kumimoji="1" lang="ja-JP" altLang="en-US" dirty="0"/>
              <a:t>；</a:t>
            </a:r>
            <a:r>
              <a:rPr kumimoji="1" lang="en-US" altLang="ja-JP" dirty="0" err="1"/>
              <a:t>lm</a:t>
            </a:r>
            <a:r>
              <a:rPr kumimoji="1" lang="ja-JP" altLang="en-US" dirty="0"/>
              <a:t>ｖｋじゃ</a:t>
            </a:r>
          </a:p>
        </p:txBody>
      </p:sp>
    </p:spTree>
    <p:extLst>
      <p:ext uri="{BB962C8B-B14F-4D97-AF65-F5344CB8AC3E}">
        <p14:creationId xmlns:p14="http://schemas.microsoft.com/office/powerpoint/2010/main" val="1812798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1979DBF-1737-4765-8758-D860258EFA4A}"/>
              </a:ext>
            </a:extLst>
          </p:cNvPr>
          <p:cNvSpPr txBox="1"/>
          <p:nvPr/>
        </p:nvSpPr>
        <p:spPr>
          <a:xfrm>
            <a:off x="1188720" y="2788920"/>
            <a:ext cx="10607040" cy="923330"/>
          </a:xfrm>
          <a:prstGeom prst="rect">
            <a:avLst/>
          </a:prstGeom>
          <a:noFill/>
        </p:spPr>
        <p:txBody>
          <a:bodyPr wrap="square" rtlCol="0">
            <a:spAutoFit/>
          </a:bodyPr>
          <a:lstStyle/>
          <a:p>
            <a:r>
              <a:rPr kumimoji="1" lang="ja-JP" altLang="en-US" sz="5400" dirty="0"/>
              <a:t>ご清聴ありがとうございました</a:t>
            </a:r>
          </a:p>
        </p:txBody>
      </p:sp>
    </p:spTree>
    <p:extLst>
      <p:ext uri="{BB962C8B-B14F-4D97-AF65-F5344CB8AC3E}">
        <p14:creationId xmlns:p14="http://schemas.microsoft.com/office/powerpoint/2010/main" val="20935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5E5CC-79A8-4477-9DB8-03F95B22D8A5}"/>
              </a:ext>
            </a:extLst>
          </p:cNvPr>
          <p:cNvSpPr>
            <a:spLocks noGrp="1"/>
          </p:cNvSpPr>
          <p:nvPr>
            <p:ph type="title"/>
          </p:nvPr>
        </p:nvSpPr>
        <p:spPr/>
        <p:txBody>
          <a:bodyPr/>
          <a:lstStyle/>
          <a:p>
            <a:r>
              <a:rPr kumimoji="1" lang="ja-JP" altLang="en-US" dirty="0"/>
              <a:t>動機</a:t>
            </a:r>
          </a:p>
        </p:txBody>
      </p:sp>
      <p:sp>
        <p:nvSpPr>
          <p:cNvPr id="3" name="コンテンツ プレースホルダー 2">
            <a:extLst>
              <a:ext uri="{FF2B5EF4-FFF2-40B4-BE49-F238E27FC236}">
                <a16:creationId xmlns:a16="http://schemas.microsoft.com/office/drawing/2014/main" id="{A1256845-976D-414E-9DCE-83DD8297628F}"/>
              </a:ext>
            </a:extLst>
          </p:cNvPr>
          <p:cNvSpPr>
            <a:spLocks noGrp="1"/>
          </p:cNvSpPr>
          <p:nvPr>
            <p:ph idx="1"/>
          </p:nvPr>
        </p:nvSpPr>
        <p:spPr/>
        <p:txBody>
          <a:bodyPr/>
          <a:lstStyle/>
          <a:p>
            <a:r>
              <a:rPr kumimoji="1" lang="ja-JP" altLang="en-US" dirty="0"/>
              <a:t>楽しさを突き詰めた結果、</a:t>
            </a:r>
            <a:r>
              <a:rPr kumimoji="1" lang="en-US" altLang="ja-JP" dirty="0"/>
              <a:t>										</a:t>
            </a:r>
            <a:r>
              <a:rPr kumimoji="1" lang="ja-JP" altLang="en-US" dirty="0"/>
              <a:t>誰でもできるゲームを作りたかった</a:t>
            </a:r>
            <a:r>
              <a:rPr kumimoji="1" lang="en-US" altLang="ja-JP" dirty="0"/>
              <a:t>						</a:t>
            </a:r>
          </a:p>
          <a:p>
            <a:r>
              <a:rPr kumimoji="1" lang="ja-JP" altLang="en-US" dirty="0"/>
              <a:t>ギャンブルが好きという事</a:t>
            </a:r>
            <a:endParaRPr kumimoji="1" lang="en-US" altLang="ja-JP" dirty="0"/>
          </a:p>
        </p:txBody>
      </p:sp>
    </p:spTree>
    <p:extLst>
      <p:ext uri="{BB962C8B-B14F-4D97-AF65-F5344CB8AC3E}">
        <p14:creationId xmlns:p14="http://schemas.microsoft.com/office/powerpoint/2010/main" val="59267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174CA-0177-4DB9-A404-7D93A24C4518}"/>
              </a:ext>
            </a:extLst>
          </p:cNvPr>
          <p:cNvSpPr>
            <a:spLocks noGrp="1"/>
          </p:cNvSpPr>
          <p:nvPr>
            <p:ph type="title"/>
          </p:nvPr>
        </p:nvSpPr>
        <p:spPr/>
        <p:txBody>
          <a:bodyPr/>
          <a:lstStyle/>
          <a:p>
            <a:r>
              <a:rPr kumimoji="1" lang="ja-JP" altLang="en-US" dirty="0"/>
              <a:t>利用した環境</a:t>
            </a:r>
          </a:p>
        </p:txBody>
      </p:sp>
      <p:sp>
        <p:nvSpPr>
          <p:cNvPr id="3" name="コンテンツ プレースホルダー 2">
            <a:extLst>
              <a:ext uri="{FF2B5EF4-FFF2-40B4-BE49-F238E27FC236}">
                <a16:creationId xmlns:a16="http://schemas.microsoft.com/office/drawing/2014/main" id="{E1614A2C-4F85-4527-96DA-C69D0DBB7A7D}"/>
              </a:ext>
            </a:extLst>
          </p:cNvPr>
          <p:cNvSpPr>
            <a:spLocks noGrp="1"/>
          </p:cNvSpPr>
          <p:nvPr>
            <p:ph idx="1"/>
          </p:nvPr>
        </p:nvSpPr>
        <p:spPr>
          <a:xfrm>
            <a:off x="762000" y="2296633"/>
            <a:ext cx="10668000" cy="3818083"/>
          </a:xfrm>
        </p:spPr>
        <p:txBody>
          <a:bodyPr>
            <a:normAutofit fontScale="92500" lnSpcReduction="20000"/>
          </a:bodyPr>
          <a:lstStyle/>
          <a:p>
            <a:r>
              <a:rPr kumimoji="1" lang="en-US" altLang="ja-JP" dirty="0"/>
              <a:t>HTML 5</a:t>
            </a:r>
          </a:p>
          <a:p>
            <a:r>
              <a:rPr kumimoji="1" lang="en-US" altLang="ja-JP" dirty="0"/>
              <a:t>CSS 3</a:t>
            </a:r>
          </a:p>
          <a:p>
            <a:r>
              <a:rPr kumimoji="1" lang="en-US" altLang="ja-JP" dirty="0"/>
              <a:t>Java 11</a:t>
            </a:r>
          </a:p>
          <a:p>
            <a:r>
              <a:rPr kumimoji="1" lang="en-US" altLang="ja-JP" dirty="0"/>
              <a:t>JavaScript</a:t>
            </a:r>
          </a:p>
          <a:p>
            <a:r>
              <a:rPr kumimoji="1" lang="en-US" altLang="ja-JP" dirty="0"/>
              <a:t>Ajax</a:t>
            </a:r>
          </a:p>
          <a:p>
            <a:r>
              <a:rPr kumimoji="1" lang="en-US" altLang="ja-JP" dirty="0"/>
              <a:t>PostgreSQL </a:t>
            </a:r>
          </a:p>
          <a:p>
            <a:r>
              <a:rPr kumimoji="1" lang="en-US" altLang="ja-JP" dirty="0"/>
              <a:t>Tomcat 9.0</a:t>
            </a:r>
          </a:p>
        </p:txBody>
      </p:sp>
    </p:spTree>
    <p:extLst>
      <p:ext uri="{BB962C8B-B14F-4D97-AF65-F5344CB8AC3E}">
        <p14:creationId xmlns:p14="http://schemas.microsoft.com/office/powerpoint/2010/main" val="46325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81C6E-7005-4731-A5CE-FA2F0CBECF8A}"/>
              </a:ext>
            </a:extLst>
          </p:cNvPr>
          <p:cNvSpPr>
            <a:spLocks noGrp="1"/>
          </p:cNvSpPr>
          <p:nvPr>
            <p:ph type="title"/>
          </p:nvPr>
        </p:nvSpPr>
        <p:spPr/>
        <p:txBody>
          <a:bodyPr/>
          <a:lstStyle/>
          <a:p>
            <a:r>
              <a:rPr kumimoji="1" lang="ja-JP" altLang="en-US" dirty="0"/>
              <a:t>総開発時間</a:t>
            </a:r>
          </a:p>
        </p:txBody>
      </p:sp>
      <p:sp>
        <p:nvSpPr>
          <p:cNvPr id="3" name="コンテンツ プレースホルダー 2">
            <a:extLst>
              <a:ext uri="{FF2B5EF4-FFF2-40B4-BE49-F238E27FC236}">
                <a16:creationId xmlns:a16="http://schemas.microsoft.com/office/drawing/2014/main" id="{767B35E6-C813-403D-B4A4-3723DF3C6AA9}"/>
              </a:ext>
            </a:extLst>
          </p:cNvPr>
          <p:cNvSpPr>
            <a:spLocks noGrp="1"/>
          </p:cNvSpPr>
          <p:nvPr>
            <p:ph idx="1"/>
          </p:nvPr>
        </p:nvSpPr>
        <p:spPr/>
        <p:txBody>
          <a:bodyPr>
            <a:normAutofit/>
          </a:bodyPr>
          <a:lstStyle/>
          <a:p>
            <a:pPr marL="0" indent="0" algn="ctr">
              <a:buNone/>
            </a:pPr>
            <a:r>
              <a:rPr kumimoji="1" lang="ja-JP" altLang="en-US" sz="9600" dirty="0"/>
              <a:t>約５８０時間</a:t>
            </a:r>
          </a:p>
        </p:txBody>
      </p:sp>
    </p:spTree>
    <p:extLst>
      <p:ext uri="{BB962C8B-B14F-4D97-AF65-F5344CB8AC3E}">
        <p14:creationId xmlns:p14="http://schemas.microsoft.com/office/powerpoint/2010/main" val="22892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C2202C-9965-4F3C-8333-3FB2880DDD9E}"/>
              </a:ext>
            </a:extLst>
          </p:cNvPr>
          <p:cNvSpPr>
            <a:spLocks noGrp="1"/>
          </p:cNvSpPr>
          <p:nvPr>
            <p:ph type="title"/>
          </p:nvPr>
        </p:nvSpPr>
        <p:spPr/>
        <p:txBody>
          <a:bodyPr/>
          <a:lstStyle/>
          <a:p>
            <a:r>
              <a:rPr kumimoji="1" lang="ja-JP" altLang="en-US" dirty="0"/>
              <a:t>機能説明</a:t>
            </a:r>
          </a:p>
        </p:txBody>
      </p:sp>
      <p:sp>
        <p:nvSpPr>
          <p:cNvPr id="3" name="コンテンツ プレースホルダー 2">
            <a:extLst>
              <a:ext uri="{FF2B5EF4-FFF2-40B4-BE49-F238E27FC236}">
                <a16:creationId xmlns:a16="http://schemas.microsoft.com/office/drawing/2014/main" id="{496497E0-34D0-43D6-9806-8226DC8D7D6D}"/>
              </a:ext>
            </a:extLst>
          </p:cNvPr>
          <p:cNvSpPr>
            <a:spLocks noGrp="1"/>
          </p:cNvSpPr>
          <p:nvPr>
            <p:ph sz="half" idx="1"/>
          </p:nvPr>
        </p:nvSpPr>
        <p:spPr/>
        <p:txBody>
          <a:bodyPr>
            <a:normAutofit/>
          </a:bodyPr>
          <a:lstStyle/>
          <a:p>
            <a:r>
              <a:rPr kumimoji="1" lang="ja-JP" altLang="en-US" dirty="0"/>
              <a:t>ログイン</a:t>
            </a:r>
            <a:endParaRPr kumimoji="1" lang="en-US" altLang="ja-JP" dirty="0"/>
          </a:p>
          <a:p>
            <a:r>
              <a:rPr kumimoji="1" lang="ja-JP" altLang="en-US" dirty="0"/>
              <a:t>アカウント新規登録</a:t>
            </a:r>
            <a:endParaRPr kumimoji="1" lang="en-US" altLang="ja-JP" dirty="0"/>
          </a:p>
          <a:p>
            <a:r>
              <a:rPr kumimoji="1" lang="ja-JP" altLang="en-US" dirty="0"/>
              <a:t>アカウント編集</a:t>
            </a:r>
            <a:endParaRPr kumimoji="1" lang="en-US" altLang="ja-JP" dirty="0"/>
          </a:p>
          <a:p>
            <a:r>
              <a:rPr kumimoji="1" lang="ja-JP" altLang="en-US" dirty="0"/>
              <a:t>ランク</a:t>
            </a:r>
            <a:endParaRPr kumimoji="1" lang="en-US" altLang="ja-JP" dirty="0"/>
          </a:p>
          <a:p>
            <a:r>
              <a:rPr kumimoji="1" lang="ja-JP" altLang="en-US" dirty="0"/>
              <a:t>ポーカー</a:t>
            </a:r>
            <a:endParaRPr kumimoji="1" lang="en-US" altLang="ja-JP" dirty="0"/>
          </a:p>
        </p:txBody>
      </p:sp>
      <p:sp>
        <p:nvSpPr>
          <p:cNvPr id="4" name="コンテンツ プレースホルダー 3">
            <a:extLst>
              <a:ext uri="{FF2B5EF4-FFF2-40B4-BE49-F238E27FC236}">
                <a16:creationId xmlns:a16="http://schemas.microsoft.com/office/drawing/2014/main" id="{3F0AC5B7-F0A6-4A4D-98E1-0A4EC5F15F8D}"/>
              </a:ext>
            </a:extLst>
          </p:cNvPr>
          <p:cNvSpPr>
            <a:spLocks noGrp="1"/>
          </p:cNvSpPr>
          <p:nvPr>
            <p:ph sz="half" idx="2"/>
          </p:nvPr>
        </p:nvSpPr>
        <p:spPr/>
        <p:txBody>
          <a:bodyPr>
            <a:normAutofit/>
          </a:bodyPr>
          <a:lstStyle/>
          <a:p>
            <a:r>
              <a:rPr kumimoji="1" lang="ja-JP" altLang="en-US" dirty="0"/>
              <a:t>アイテムの購入と使用</a:t>
            </a:r>
            <a:endParaRPr kumimoji="1" lang="en-US" altLang="ja-JP" dirty="0"/>
          </a:p>
          <a:p>
            <a:r>
              <a:rPr kumimoji="1" lang="ja-JP" altLang="en-US" dirty="0"/>
              <a:t>ランキングの閲覧</a:t>
            </a:r>
            <a:endParaRPr kumimoji="1" lang="en-US" altLang="ja-JP" dirty="0"/>
          </a:p>
          <a:p>
            <a:endParaRPr kumimoji="1" lang="en-US" altLang="ja-JP" dirty="0"/>
          </a:p>
        </p:txBody>
      </p:sp>
    </p:spTree>
    <p:extLst>
      <p:ext uri="{BB962C8B-B14F-4D97-AF65-F5344CB8AC3E}">
        <p14:creationId xmlns:p14="http://schemas.microsoft.com/office/powerpoint/2010/main" val="118403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A3212E5-1C4B-45B8-8E2A-B7B58BF186C8}"/>
              </a:ext>
            </a:extLst>
          </p:cNvPr>
          <p:cNvSpPr txBox="1"/>
          <p:nvPr/>
        </p:nvSpPr>
        <p:spPr>
          <a:xfrm>
            <a:off x="1609344" y="2194560"/>
            <a:ext cx="8193024" cy="2215991"/>
          </a:xfrm>
          <a:prstGeom prst="rect">
            <a:avLst/>
          </a:prstGeom>
          <a:noFill/>
        </p:spPr>
        <p:txBody>
          <a:bodyPr wrap="square" rtlCol="0">
            <a:spAutoFit/>
          </a:bodyPr>
          <a:lstStyle/>
          <a:p>
            <a:pPr algn="ctr"/>
            <a:r>
              <a:rPr kumimoji="1" lang="ja-JP" altLang="en-US" sz="13800" dirty="0"/>
              <a:t>デモ</a:t>
            </a:r>
          </a:p>
        </p:txBody>
      </p:sp>
    </p:spTree>
    <p:extLst>
      <p:ext uri="{BB962C8B-B14F-4D97-AF65-F5344CB8AC3E}">
        <p14:creationId xmlns:p14="http://schemas.microsoft.com/office/powerpoint/2010/main" val="320626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A778D-67B0-4677-83E7-C45FECF2D6F3}"/>
              </a:ext>
            </a:extLst>
          </p:cNvPr>
          <p:cNvSpPr>
            <a:spLocks noGrp="1"/>
          </p:cNvSpPr>
          <p:nvPr>
            <p:ph type="title"/>
          </p:nvPr>
        </p:nvSpPr>
        <p:spPr/>
        <p:txBody>
          <a:bodyPr/>
          <a:lstStyle/>
          <a:p>
            <a:r>
              <a:rPr lang="ja-JP" altLang="en-US" dirty="0"/>
              <a:t>システムを作り終えての結果と考察</a:t>
            </a:r>
            <a:endParaRPr kumimoji="1" lang="ja-JP" altLang="en-US" dirty="0"/>
          </a:p>
        </p:txBody>
      </p:sp>
      <p:sp>
        <p:nvSpPr>
          <p:cNvPr id="3" name="コンテンツ プレースホルダー 2">
            <a:extLst>
              <a:ext uri="{FF2B5EF4-FFF2-40B4-BE49-F238E27FC236}">
                <a16:creationId xmlns:a16="http://schemas.microsoft.com/office/drawing/2014/main" id="{C8414036-92DE-46A5-9DC9-AEEAD1425525}"/>
              </a:ext>
            </a:extLst>
          </p:cNvPr>
          <p:cNvSpPr>
            <a:spLocks noGrp="1"/>
          </p:cNvSpPr>
          <p:nvPr>
            <p:ph idx="1"/>
          </p:nvPr>
        </p:nvSpPr>
        <p:spPr/>
        <p:txBody>
          <a:bodyPr/>
          <a:lstStyle/>
          <a:p>
            <a:r>
              <a:rPr kumimoji="1" lang="ja-JP" altLang="en-US" dirty="0"/>
              <a:t>システムは完成しました。</a:t>
            </a:r>
            <a:endParaRPr kumimoji="1" lang="en-US" altLang="ja-JP" dirty="0"/>
          </a:p>
          <a:p>
            <a:endParaRPr kumimoji="1" lang="en-US" altLang="ja-JP" dirty="0"/>
          </a:p>
          <a:p>
            <a:r>
              <a:rPr kumimoji="1" lang="ja-JP" altLang="en-US" dirty="0"/>
              <a:t>しかし、予定通には作業を進められなかった（ブラックジャック・必殺技等）。</a:t>
            </a:r>
            <a:endParaRPr kumimoji="1" lang="en-US" altLang="ja-JP" dirty="0"/>
          </a:p>
        </p:txBody>
      </p:sp>
    </p:spTree>
    <p:extLst>
      <p:ext uri="{BB962C8B-B14F-4D97-AF65-F5344CB8AC3E}">
        <p14:creationId xmlns:p14="http://schemas.microsoft.com/office/powerpoint/2010/main" val="198485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BBC90F4-5DFE-4A03-8CAF-1889A963DA8C}"/>
              </a:ext>
            </a:extLst>
          </p:cNvPr>
          <p:cNvSpPr txBox="1"/>
          <p:nvPr/>
        </p:nvSpPr>
        <p:spPr>
          <a:xfrm>
            <a:off x="1737360" y="2788920"/>
            <a:ext cx="8677656" cy="1200329"/>
          </a:xfrm>
          <a:prstGeom prst="rect">
            <a:avLst/>
          </a:prstGeom>
          <a:noFill/>
        </p:spPr>
        <p:txBody>
          <a:bodyPr wrap="square" rtlCol="0">
            <a:spAutoFit/>
          </a:bodyPr>
          <a:lstStyle/>
          <a:p>
            <a:r>
              <a:rPr kumimoji="1" lang="ja-JP" altLang="en-US" sz="7200" dirty="0"/>
              <a:t>開発を終えての感想</a:t>
            </a:r>
          </a:p>
        </p:txBody>
      </p:sp>
    </p:spTree>
    <p:extLst>
      <p:ext uri="{BB962C8B-B14F-4D97-AF65-F5344CB8AC3E}">
        <p14:creationId xmlns:p14="http://schemas.microsoft.com/office/powerpoint/2010/main" val="2927162088"/>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243C41"/>
      </a:dk2>
      <a:lt2>
        <a:srgbClr val="E2E8E8"/>
      </a:lt2>
      <a:accent1>
        <a:srgbClr val="D93737"/>
      </a:accent1>
      <a:accent2>
        <a:srgbClr val="C76825"/>
      </a:accent2>
      <a:accent3>
        <a:srgbClr val="BBA32F"/>
      </a:accent3>
      <a:accent4>
        <a:srgbClr val="8CAF20"/>
      </a:accent4>
      <a:accent5>
        <a:srgbClr val="5DB92E"/>
      </a:accent5>
      <a:accent6>
        <a:srgbClr val="23BC2F"/>
      </a:accent6>
      <a:hlink>
        <a:srgbClr val="309191"/>
      </a:hlink>
      <a:folHlink>
        <a:srgbClr val="828282"/>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907</Words>
  <Application>Microsoft Office PowerPoint</Application>
  <PresentationFormat>ワイド画面</PresentationFormat>
  <Paragraphs>121</Paragraphs>
  <Slides>21</Slides>
  <Notes>19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游ゴシック</vt:lpstr>
      <vt:lpstr>Arial</vt:lpstr>
      <vt:lpstr>Avenir Next LT Pro</vt:lpstr>
      <vt:lpstr>Avenir Next LT Pro Light</vt:lpstr>
      <vt:lpstr>Sitka Subheading</vt:lpstr>
      <vt:lpstr>PebbleVTI</vt:lpstr>
      <vt:lpstr>Okivegas(沖ベガス)</vt:lpstr>
      <vt:lpstr>目次</vt:lpstr>
      <vt:lpstr>動機</vt:lpstr>
      <vt:lpstr>利用した環境</vt:lpstr>
      <vt:lpstr>総開発時間</vt:lpstr>
      <vt:lpstr>機能説明</vt:lpstr>
      <vt:lpstr>PowerPoint プレゼンテーション</vt:lpstr>
      <vt:lpstr>システムを作り終えての結果と考察</vt:lpstr>
      <vt:lpstr>PowerPoint プレゼンテーション</vt:lpstr>
      <vt:lpstr>開発を終えての感想（大城一馬）</vt:lpstr>
      <vt:lpstr>開発を終えての感想（照屋涼）</vt:lpstr>
      <vt:lpstr>開発を終えての感想（天願大河）</vt:lpstr>
      <vt:lpstr>開発を終えての感想（天願陽聖）</vt:lpstr>
      <vt:lpstr>開発を終えての感想（宮城竜成）</vt:lpstr>
      <vt:lpstr>PowerPoint プレゼンテーション</vt:lpstr>
      <vt:lpstr>研修を終えての感想（大城一馬）</vt:lpstr>
      <vt:lpstr>研修を終えての感想（照屋涼）</vt:lpstr>
      <vt:lpstr>研修を終えての感想（天願大河）</vt:lpstr>
      <vt:lpstr>研修を終えての感想（天願陽聖）</vt:lpstr>
      <vt:lpstr>研修を終えての感想（宮城竜成）</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カジノ</dc:title>
  <dc:creator>axizokinawa 001</dc:creator>
  <cp:lastModifiedBy>axizokinawa 001</cp:lastModifiedBy>
  <cp:revision>10</cp:revision>
  <dcterms:created xsi:type="dcterms:W3CDTF">2020-06-28T05:35:11Z</dcterms:created>
  <dcterms:modified xsi:type="dcterms:W3CDTF">2020-06-28T07:33:08Z</dcterms:modified>
</cp:coreProperties>
</file>