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74" r:id="rId11"/>
    <p:sldId id="271" r:id="rId12"/>
    <p:sldId id="268" r:id="rId13"/>
    <p:sldId id="273" r:id="rId14"/>
    <p:sldId id="272"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71" autoAdjust="0"/>
  </p:normalViewPr>
  <p:slideViewPr>
    <p:cSldViewPr snapToGrid="0">
      <p:cViewPr varScale="1">
        <p:scale>
          <a:sx n="79" d="100"/>
          <a:sy n="79" d="100"/>
        </p:scale>
        <p:origin x="918" y="84"/>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sz="1200" b="0" kern="1200" dirty="0">
                <a:solidFill>
                  <a:schemeClr val="tx1"/>
                </a:solidFill>
                <a:effectLst/>
                <a:latin typeface="+mn-lt"/>
                <a:ea typeface="+mn-ea"/>
                <a:cs typeface="+mn-cs"/>
              </a:rPr>
              <a:t>グループ開発及び研修を通しての感想といたしましては、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sz="1200" b="0" kern="1200" dirty="0">
                <a:solidFill>
                  <a:schemeClr val="tx1"/>
                </a:solidFill>
                <a:effectLst/>
                <a:latin typeface="+mn-lt"/>
                <a:ea typeface="+mn-ea"/>
                <a:cs typeface="+mn-cs"/>
              </a:rPr>
              <a:t>研修で得た知識を応用することに苦労した点もあり反省するべきところも多々ありますが、今後は適宜修正、成長しながら、私を研修に送り出してくれた会社に貢献していけるよう努めていきます。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664210"/>
            <a:ext cx="5203371" cy="926592"/>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446314" y="3060196"/>
            <a:ext cx="4247606" cy="3572252"/>
          </a:xfrm>
        </p:spPr>
        <p:txBody>
          <a:bodyPr>
            <a:normAutofit fontScale="92500" lnSpcReduction="20000"/>
          </a:bodyPr>
          <a:lstStyle/>
          <a:p>
            <a:pPr algn="l"/>
            <a:r>
              <a:rPr kumimoji="1" lang="en-US" altLang="ja-JP" sz="3100" dirty="0"/>
              <a:t>D</a:t>
            </a:r>
            <a:r>
              <a:rPr kumimoji="1" lang="ja-JP" altLang="en-US" sz="3100" dirty="0"/>
              <a:t>グループ</a:t>
            </a:r>
            <a:endParaRPr kumimoji="1" lang="en-US" altLang="ja-JP" sz="3100" dirty="0"/>
          </a:p>
          <a:p>
            <a:pPr algn="l"/>
            <a:r>
              <a:rPr kumimoji="1" lang="ja-JP" altLang="en-US" sz="3100" dirty="0"/>
              <a:t>・宮城竜成</a:t>
            </a:r>
            <a:endParaRPr kumimoji="1" lang="en-US" altLang="ja-JP" sz="3100" dirty="0"/>
          </a:p>
          <a:p>
            <a:pPr algn="l"/>
            <a:r>
              <a:rPr kumimoji="1" lang="ja-JP" altLang="en-US" sz="3100" dirty="0"/>
              <a:t>・照屋涼</a:t>
            </a:r>
            <a:endParaRPr kumimoji="1" lang="en-US" altLang="ja-JP" sz="3100" dirty="0"/>
          </a:p>
          <a:p>
            <a:pPr algn="l"/>
            <a:r>
              <a:rPr kumimoji="1" lang="ja-JP" altLang="en-US" sz="3100" dirty="0"/>
              <a:t>・大城一馬</a:t>
            </a:r>
            <a:endParaRPr kumimoji="1" lang="en-US" altLang="ja-JP" sz="3100" dirty="0"/>
          </a:p>
          <a:p>
            <a:pPr algn="l"/>
            <a:r>
              <a:rPr kumimoji="1" lang="ja-JP" altLang="en-US" sz="3100" dirty="0"/>
              <a:t>・天願陽聖</a:t>
            </a:r>
            <a:endParaRPr kumimoji="1" lang="en-US" altLang="ja-JP" sz="3100" dirty="0"/>
          </a:p>
          <a:p>
            <a:pPr algn="l"/>
            <a:r>
              <a:rPr kumimoji="1" lang="ja-JP" altLang="en-US" sz="3100" dirty="0"/>
              <a:t>・天願大河</a:t>
            </a:r>
            <a:endParaRPr kumimoji="1" lang="ja-JP" altLang="en-US" dirty="0"/>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1594</Words>
  <Application>Microsoft Office PowerPoint</Application>
  <PresentationFormat>ワイド画面</PresentationFormat>
  <Paragraphs>141</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研修を終えての感想（宮城竜成）</vt:lpstr>
      <vt:lpstr>研修を終えての感想（照屋涼）</vt:lpstr>
      <vt:lpstr>研修を終えての感想（大城一馬）</vt:lpstr>
      <vt:lpstr>研修を終えての感想（天願陽聖）</vt:lpstr>
      <vt:lpstr>研修を終えての感想（天願大河）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axizokinawa001</cp:lastModifiedBy>
  <cp:revision>28</cp:revision>
  <dcterms:created xsi:type="dcterms:W3CDTF">2020-06-28T05:35:11Z</dcterms:created>
  <dcterms:modified xsi:type="dcterms:W3CDTF">2020-06-29T07:34:12Z</dcterms:modified>
</cp:coreProperties>
</file>