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60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18"/>
    <p:restoredTop sz="96154"/>
  </p:normalViewPr>
  <p:slideViewPr>
    <p:cSldViewPr snapToGrid="0">
      <p:cViewPr>
        <p:scale>
          <a:sx n="121" d="100"/>
          <a:sy n="121" d="100"/>
        </p:scale>
        <p:origin x="64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D01095-D25D-A445-A201-D8896F3961E8}" type="datetimeFigureOut">
              <a:rPr kumimoji="1" lang="ja-JP" altLang="en-US" smtClean="0"/>
              <a:t>2024/10/15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E6C2D-2703-4047-8976-C92BC62665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1037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E6C2D-2703-4047-8976-C92BC62665D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7747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120837-F912-456C-3B2A-98014FB9F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CD8096B-E2C7-DDE8-1033-26E8EC1D8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FB608F-D3F7-E7C1-6B58-48CAC059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7537A-E593-C244-8FA2-8DE7DF7C250B}" type="datetimeFigureOut">
              <a:rPr kumimoji="1" lang="ja-JP" altLang="en-US" smtClean="0"/>
              <a:t>2024/10/15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52322F-B9DF-F037-1D2D-30DEC20E4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4510D1-2F19-19B2-AD1C-B98F2BDF2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A050-62F2-2048-902B-54B285B95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0332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641A24-F766-25D6-E78F-9B117A35C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B1BC09C-AFC5-47FB-747B-BECC28F3D2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D1A5F7-55A5-45A9-74A5-7C8454EFD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7537A-E593-C244-8FA2-8DE7DF7C250B}" type="datetimeFigureOut">
              <a:rPr kumimoji="1" lang="ja-JP" altLang="en-US" smtClean="0"/>
              <a:t>2024/10/15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DA0D84-0A72-6DCC-E677-E3FE8D79E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646A35-0845-7847-6B27-175E9A107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A050-62F2-2048-902B-54B285B95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8990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E272627-F7BA-87FE-460A-23A5CFBBEC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343C8A8-BB0C-5A56-3A8C-D2961440D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EFBA9A-D2DF-E525-9659-2A4C6BB27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7537A-E593-C244-8FA2-8DE7DF7C250B}" type="datetimeFigureOut">
              <a:rPr kumimoji="1" lang="ja-JP" altLang="en-US" smtClean="0"/>
              <a:t>2024/10/15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5F30E3-C2CA-4D04-9D6C-C2AAE9B15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5726AD-6897-2268-6148-97E199F76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A050-62F2-2048-902B-54B285B95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6178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AC0295-2CBA-8938-973A-CFBBDA5BA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C8569E-64D8-7702-3E69-83DA93CED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47DE25-A9B8-81F3-C48C-D3E03F599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7537A-E593-C244-8FA2-8DE7DF7C250B}" type="datetimeFigureOut">
              <a:rPr kumimoji="1" lang="ja-JP" altLang="en-US" smtClean="0"/>
              <a:t>2024/10/15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2EB821-09FA-3797-5FA8-514A9653F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CCA813-1021-3E1A-63D8-3E0F40372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A050-62F2-2048-902B-54B285B95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7219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1EA30B-BAC7-259C-0FD8-011C66D49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04FA419-C4B3-C6AA-C4B8-41D7A7973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49766B-C5D6-B782-983B-EC66BEB9B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7537A-E593-C244-8FA2-8DE7DF7C250B}" type="datetimeFigureOut">
              <a:rPr kumimoji="1" lang="ja-JP" altLang="en-US" smtClean="0"/>
              <a:t>2024/10/15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BDE04A-44D6-B008-2817-0DD28A4C2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1731480-CB3E-2DBB-EAD3-1CD3554FF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A050-62F2-2048-902B-54B285B95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819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AD7709-BF30-F01F-B66C-2EA8E03CD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B138AB-B097-E41E-6683-BCEC4C46AD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FFFAB51-48CD-AC99-503C-3CED65E0C8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FE12790-ABAD-F89B-7FD8-A8280DC9A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7537A-E593-C244-8FA2-8DE7DF7C250B}" type="datetimeFigureOut">
              <a:rPr kumimoji="1" lang="ja-JP" altLang="en-US" smtClean="0"/>
              <a:t>2024/10/15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10ECB92-E7FA-5C59-CF60-90B1BA658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6BCEADE-F2C5-A2DE-BADA-5CC4C7E1F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A050-62F2-2048-902B-54B285B95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0374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160315-97F6-ADDE-CC10-5AF9B2726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821C83D-FDE5-B851-6CBA-D66E87D60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6249ED1-BD15-9C49-BCAA-29396691C6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CC0E246-E57E-C3BB-2C94-040B311CF4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D65E913-F1A0-36B0-2D92-2D4BE5812C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6D1EFCA-12B2-D32E-2344-BCAEF692E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7537A-E593-C244-8FA2-8DE7DF7C250B}" type="datetimeFigureOut">
              <a:rPr kumimoji="1" lang="ja-JP" altLang="en-US" smtClean="0"/>
              <a:t>2024/10/15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A20879A-1451-DD65-F29C-7075407F9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A3F1560-9313-2E5A-79C9-B62FB880F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A050-62F2-2048-902B-54B285B95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97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C07D58-E2C0-3F01-97E3-D60B35725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9842625-3A88-89B0-0168-F21BA630E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7537A-E593-C244-8FA2-8DE7DF7C250B}" type="datetimeFigureOut">
              <a:rPr kumimoji="1" lang="ja-JP" altLang="en-US" smtClean="0"/>
              <a:t>2024/10/15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90B2A8D-AA52-7733-23F7-7351E0767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3A982DD-6D63-8EB6-1E8C-2ECBFE64B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A050-62F2-2048-902B-54B285B95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5397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32D3DAB-97D3-E8AC-EFFE-BFD6B5854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7537A-E593-C244-8FA2-8DE7DF7C250B}" type="datetimeFigureOut">
              <a:rPr kumimoji="1" lang="ja-JP" altLang="en-US" smtClean="0"/>
              <a:t>2024/10/15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1626E32-7345-E803-0965-5C732DD8A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935A14C-F928-1679-411A-62208D31A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A050-62F2-2048-902B-54B285B95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7546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9AF2C-EE67-3B94-90C7-20E281401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032E9C-B5CA-D6AC-F6F0-91AAFE8B6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4F564B8-EA13-FCA0-A00E-894FBFFBD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44C8E35-3A1A-DD48-A17B-32A610443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7537A-E593-C244-8FA2-8DE7DF7C250B}" type="datetimeFigureOut">
              <a:rPr kumimoji="1" lang="ja-JP" altLang="en-US" smtClean="0"/>
              <a:t>2024/10/15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613ED36-D82A-01A4-1E63-EBD532B3C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1C9F679-C013-6A29-73C8-D36F98547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A050-62F2-2048-902B-54B285B95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0269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078606-D447-08F7-1E72-1AA6056C6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5157097-A0EA-B868-3F96-5B6EC31A5B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4A57109-12F1-D11A-3EC8-1462554CF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0F3579D-51BE-AB35-B452-DC25C4E37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7537A-E593-C244-8FA2-8DE7DF7C250B}" type="datetimeFigureOut">
              <a:rPr kumimoji="1" lang="ja-JP" altLang="en-US" smtClean="0"/>
              <a:t>2024/10/15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0DB03C5-5D3F-4547-9CBB-C96125696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1467812-2036-3DE4-CBD2-4F2D7AEE2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A050-62F2-2048-902B-54B285B95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676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73D080D-671C-93EF-252B-181A698F3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8B6AE0E-399D-6D1A-FA2D-85D2FFD63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E80D93-BE59-590E-083B-5B71479991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57537A-E593-C244-8FA2-8DE7DF7C250B}" type="datetimeFigureOut">
              <a:rPr kumimoji="1" lang="ja-JP" altLang="en-US" smtClean="0"/>
              <a:t>2024/10/15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BA367E-2872-38F4-768C-63CCCB6F0A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27174A-96AF-B4EB-1079-890C249A3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B6A050-62F2-2048-902B-54B285B95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930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図 37">
            <a:extLst>
              <a:ext uri="{FF2B5EF4-FFF2-40B4-BE49-F238E27FC236}">
                <a16:creationId xmlns:a16="http://schemas.microsoft.com/office/drawing/2014/main" id="{7AF59043-413B-3C95-0964-04E53C8DF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9247" y="119081"/>
            <a:ext cx="2777668" cy="6664735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9BDD8F83-2EFD-8A16-027C-9B4C2E4B98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9229" y="62265"/>
            <a:ext cx="2711489" cy="6476999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166C091F-74E8-49FB-A7B6-767C976D96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8902" y="179535"/>
            <a:ext cx="2791883" cy="6534015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3F3D631-2183-003E-4F8F-EDC554B392A2}"/>
              </a:ext>
            </a:extLst>
          </p:cNvPr>
          <p:cNvSpPr/>
          <p:nvPr/>
        </p:nvSpPr>
        <p:spPr>
          <a:xfrm>
            <a:off x="238837" y="4829796"/>
            <a:ext cx="213878" cy="19525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highlight>
                <a:srgbClr val="00FF00"/>
              </a:highlight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96B2AC9-1C1D-23FC-BBE6-5E4B3DD824D2}"/>
              </a:ext>
            </a:extLst>
          </p:cNvPr>
          <p:cNvSpPr/>
          <p:nvPr/>
        </p:nvSpPr>
        <p:spPr>
          <a:xfrm>
            <a:off x="227051" y="260539"/>
            <a:ext cx="230543" cy="44153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F4429A7-F905-CB45-B5D3-B042D4B5675A}"/>
              </a:ext>
            </a:extLst>
          </p:cNvPr>
          <p:cNvSpPr txBox="1"/>
          <p:nvPr/>
        </p:nvSpPr>
        <p:spPr>
          <a:xfrm>
            <a:off x="41071" y="94347"/>
            <a:ext cx="76174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header</a:t>
            </a:r>
            <a:endParaRPr kumimoji="1" lang="ja-JP" altLang="en-US" sz="140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B29F2A3-5E68-B488-785F-1A9EFFD07550}"/>
              </a:ext>
            </a:extLst>
          </p:cNvPr>
          <p:cNvSpPr/>
          <p:nvPr/>
        </p:nvSpPr>
        <p:spPr>
          <a:xfrm>
            <a:off x="2670190" y="288293"/>
            <a:ext cx="1342036" cy="7354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4A04E31-C200-9226-3FBD-4C79FA7713EE}"/>
              </a:ext>
            </a:extLst>
          </p:cNvPr>
          <p:cNvSpPr txBox="1"/>
          <p:nvPr/>
        </p:nvSpPr>
        <p:spPr>
          <a:xfrm>
            <a:off x="2930779" y="281369"/>
            <a:ext cx="514885" cy="246221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altLang="ja-JP" sz="1000" dirty="0"/>
              <a:t>&lt;h1&gt;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7317942-6758-C3E6-4DBC-6D23A7551CD9}"/>
              </a:ext>
            </a:extLst>
          </p:cNvPr>
          <p:cNvSpPr txBox="1"/>
          <p:nvPr/>
        </p:nvSpPr>
        <p:spPr>
          <a:xfrm>
            <a:off x="103382" y="4958438"/>
            <a:ext cx="59022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main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AE80C62-3EE0-C69B-E178-4519EC8E09C1}"/>
              </a:ext>
            </a:extLst>
          </p:cNvPr>
          <p:cNvSpPr/>
          <p:nvPr/>
        </p:nvSpPr>
        <p:spPr>
          <a:xfrm>
            <a:off x="4834074" y="136116"/>
            <a:ext cx="180034" cy="614830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highlight>
                <a:srgbClr val="00FF00"/>
              </a:highlight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2F3D366-471F-A6D2-385E-411D734A9BDA}"/>
              </a:ext>
            </a:extLst>
          </p:cNvPr>
          <p:cNvSpPr txBox="1"/>
          <p:nvPr/>
        </p:nvSpPr>
        <p:spPr>
          <a:xfrm>
            <a:off x="4603730" y="229344"/>
            <a:ext cx="59022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main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2828D19A-BF61-3571-2985-D9EC759B2A40}"/>
              </a:ext>
            </a:extLst>
          </p:cNvPr>
          <p:cNvSpPr/>
          <p:nvPr/>
        </p:nvSpPr>
        <p:spPr>
          <a:xfrm>
            <a:off x="8450314" y="258358"/>
            <a:ext cx="191959" cy="64986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highlight>
                <a:srgbClr val="00FF00"/>
              </a:highlight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84CD631-492C-2768-649F-76C65E7A5E7D}"/>
              </a:ext>
            </a:extLst>
          </p:cNvPr>
          <p:cNvSpPr txBox="1"/>
          <p:nvPr/>
        </p:nvSpPr>
        <p:spPr>
          <a:xfrm>
            <a:off x="8214865" y="532294"/>
            <a:ext cx="59022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main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DA54FA14-BB30-9657-08B3-55B454AD9B78}"/>
              </a:ext>
            </a:extLst>
          </p:cNvPr>
          <p:cNvSpPr/>
          <p:nvPr/>
        </p:nvSpPr>
        <p:spPr>
          <a:xfrm>
            <a:off x="829291" y="4847270"/>
            <a:ext cx="3362738" cy="18948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highlight>
                <a:srgbClr val="00FF00"/>
              </a:highlight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A26E575-C81E-4B92-8DDC-5344D43B4A78}"/>
              </a:ext>
            </a:extLst>
          </p:cNvPr>
          <p:cNvSpPr txBox="1"/>
          <p:nvPr/>
        </p:nvSpPr>
        <p:spPr>
          <a:xfrm>
            <a:off x="863285" y="4699157"/>
            <a:ext cx="1430200" cy="261610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100" b="1" dirty="0"/>
              <a:t>Section id #article</a:t>
            </a: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C9368CBA-E9CD-9B36-63B9-C335A8ACFAFE}"/>
              </a:ext>
            </a:extLst>
          </p:cNvPr>
          <p:cNvSpPr/>
          <p:nvPr/>
        </p:nvSpPr>
        <p:spPr>
          <a:xfrm>
            <a:off x="830898" y="136485"/>
            <a:ext cx="3363879" cy="4539424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E6DAF81D-C5BE-B2F8-28BE-3625A82DAAC8}"/>
              </a:ext>
            </a:extLst>
          </p:cNvPr>
          <p:cNvSpPr txBox="1"/>
          <p:nvPr/>
        </p:nvSpPr>
        <p:spPr>
          <a:xfrm>
            <a:off x="661324" y="321717"/>
            <a:ext cx="176533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b="1" dirty="0"/>
              <a:t>Section id #header</a:t>
            </a:r>
          </a:p>
        </p:txBody>
      </p:sp>
      <p:sp>
        <p:nvSpPr>
          <p:cNvPr id="71" name="四角形吹き出し 70">
            <a:extLst>
              <a:ext uri="{FF2B5EF4-FFF2-40B4-BE49-F238E27FC236}">
                <a16:creationId xmlns:a16="http://schemas.microsoft.com/office/drawing/2014/main" id="{2B983EF8-3CE4-ED8B-868A-E1E2025B8EBD}"/>
              </a:ext>
            </a:extLst>
          </p:cNvPr>
          <p:cNvSpPr/>
          <p:nvPr/>
        </p:nvSpPr>
        <p:spPr>
          <a:xfrm>
            <a:off x="3803075" y="572274"/>
            <a:ext cx="984591" cy="295951"/>
          </a:xfrm>
          <a:prstGeom prst="wedgeRectCallout">
            <a:avLst>
              <a:gd name="adj1" fmla="val -66917"/>
              <a:gd name="adj2" fmla="val -1969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img</a:t>
            </a:r>
            <a:r>
              <a:rPr lang="en-US" altLang="ja-JP" sz="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altLang="ja-JP" sz="8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logo.svg</a:t>
            </a:r>
            <a:endParaRPr lang="en-US" altLang="ja-JP" sz="8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A9C329D1-E8A8-7E92-1408-069CAB0DDB6C}"/>
              </a:ext>
            </a:extLst>
          </p:cNvPr>
          <p:cNvSpPr txBox="1"/>
          <p:nvPr/>
        </p:nvSpPr>
        <p:spPr>
          <a:xfrm>
            <a:off x="2900321" y="788413"/>
            <a:ext cx="87038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900" b="1" dirty="0">
                <a:solidFill>
                  <a:srgbClr val="FF0000"/>
                </a:solidFill>
              </a:rPr>
              <a:t>&lt;a&gt;&lt;</a:t>
            </a:r>
            <a:r>
              <a:rPr lang="en-US" altLang="ja-JP" sz="900" b="1" dirty="0" err="1">
                <a:solidFill>
                  <a:srgbClr val="FF0000"/>
                </a:solidFill>
              </a:rPr>
              <a:t>img</a:t>
            </a:r>
            <a:r>
              <a:rPr lang="en-US" altLang="ja-JP" sz="900" b="1" dirty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21C556C9-BD42-4E98-8FB2-2AF8B8AC4536}"/>
              </a:ext>
            </a:extLst>
          </p:cNvPr>
          <p:cNvSpPr txBox="1"/>
          <p:nvPr/>
        </p:nvSpPr>
        <p:spPr>
          <a:xfrm>
            <a:off x="871169" y="632808"/>
            <a:ext cx="143055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700" b="1" dirty="0">
                <a:solidFill>
                  <a:srgbClr val="FF0000"/>
                </a:solidFill>
              </a:rPr>
              <a:t>background-image: </a:t>
            </a:r>
            <a:r>
              <a:rPr lang="en-US" altLang="ja-JP" sz="700" b="1" dirty="0" err="1">
                <a:solidFill>
                  <a:srgbClr val="FF0000"/>
                </a:solidFill>
              </a:rPr>
              <a:t>url</a:t>
            </a:r>
            <a:r>
              <a:rPr lang="en-US" altLang="ja-JP" sz="700" b="1" dirty="0">
                <a:solidFill>
                  <a:srgbClr val="FF0000"/>
                </a:solidFill>
              </a:rPr>
              <a:t>(”</a:t>
            </a:r>
            <a:r>
              <a:rPr lang="en-US" altLang="ja-JP" sz="700" b="1" dirty="0" err="1">
                <a:solidFill>
                  <a:srgbClr val="FF0000"/>
                </a:solidFill>
              </a:rPr>
              <a:t>img</a:t>
            </a:r>
            <a:r>
              <a:rPr lang="en-US" altLang="ja-JP" sz="700" b="1" dirty="0">
                <a:solidFill>
                  <a:srgbClr val="FF0000"/>
                </a:solidFill>
              </a:rPr>
              <a:t>/</a:t>
            </a:r>
            <a:r>
              <a:rPr lang="en-US" altLang="ja-JP" sz="700" b="1" dirty="0" err="1">
                <a:solidFill>
                  <a:srgbClr val="FF0000"/>
                </a:solidFill>
              </a:rPr>
              <a:t>mainvisual.jpg</a:t>
            </a:r>
            <a:r>
              <a:rPr lang="en-US" altLang="ja-JP" sz="700" b="1" dirty="0">
                <a:solidFill>
                  <a:srgbClr val="FF0000"/>
                </a:solidFill>
              </a:rPr>
              <a:t> "); </a:t>
            </a:r>
          </a:p>
          <a:p>
            <a:endParaRPr lang="en-US" altLang="ja-JP" sz="700" b="1" dirty="0">
              <a:solidFill>
                <a:srgbClr val="FF0000"/>
              </a:solidFill>
            </a:endParaRPr>
          </a:p>
          <a:p>
            <a:r>
              <a:rPr lang="en-US" altLang="ja-JP" sz="700" b="1" dirty="0">
                <a:solidFill>
                  <a:srgbClr val="FF0000"/>
                </a:solidFill>
              </a:rPr>
              <a:t>Alt=”Mag88”</a:t>
            </a: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B204A342-C64D-F3C2-5AD4-DFE360CECA41}"/>
              </a:ext>
            </a:extLst>
          </p:cNvPr>
          <p:cNvSpPr/>
          <p:nvPr/>
        </p:nvSpPr>
        <p:spPr>
          <a:xfrm>
            <a:off x="1220343" y="4960767"/>
            <a:ext cx="2710512" cy="6449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F7136B1F-FA8B-02C9-72D9-F9058781AC38}"/>
              </a:ext>
            </a:extLst>
          </p:cNvPr>
          <p:cNvSpPr txBox="1"/>
          <p:nvPr/>
        </p:nvSpPr>
        <p:spPr>
          <a:xfrm>
            <a:off x="1480932" y="4953842"/>
            <a:ext cx="1632178" cy="246221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altLang="ja-JP" sz="1000" dirty="0"/>
              <a:t>&lt;h2&gt;class=</a:t>
            </a:r>
            <a:r>
              <a:rPr lang="en-US" altLang="ja-JP" sz="1000" dirty="0" err="1"/>
              <a:t>section_title</a:t>
            </a:r>
            <a:endParaRPr lang="en-US" altLang="ja-JP" sz="1000" dirty="0"/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18EA1813-6B94-2736-8180-5E42354C4D4A}"/>
              </a:ext>
            </a:extLst>
          </p:cNvPr>
          <p:cNvSpPr/>
          <p:nvPr/>
        </p:nvSpPr>
        <p:spPr>
          <a:xfrm>
            <a:off x="1220344" y="5642410"/>
            <a:ext cx="2710512" cy="893873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四角形吹き出し 93">
            <a:extLst>
              <a:ext uri="{FF2B5EF4-FFF2-40B4-BE49-F238E27FC236}">
                <a16:creationId xmlns:a16="http://schemas.microsoft.com/office/drawing/2014/main" id="{DD7FAAD9-F0D4-D560-C644-243178ADA294}"/>
              </a:ext>
            </a:extLst>
          </p:cNvPr>
          <p:cNvSpPr/>
          <p:nvPr/>
        </p:nvSpPr>
        <p:spPr>
          <a:xfrm>
            <a:off x="2898614" y="2917908"/>
            <a:ext cx="1350673" cy="295951"/>
          </a:xfrm>
          <a:prstGeom prst="wedgeRectCallout">
            <a:avLst>
              <a:gd name="adj1" fmla="val -65445"/>
              <a:gd name="adj2" fmla="val -4656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img</a:t>
            </a:r>
            <a:r>
              <a:rPr lang="en-US" altLang="ja-JP" sz="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altLang="ja-JP" sz="800" b="1" dirty="0" err="1">
                <a:solidFill>
                  <a:srgbClr val="FF0000"/>
                </a:solidFill>
              </a:rPr>
              <a:t>mainvisual.jpg</a:t>
            </a:r>
            <a:r>
              <a:rPr lang="en-US" altLang="ja-JP" sz="800" b="1" dirty="0">
                <a:solidFill>
                  <a:srgbClr val="FF0000"/>
                </a:solidFill>
              </a:rPr>
              <a:t> </a:t>
            </a:r>
            <a:endParaRPr lang="en-US" altLang="ja-JP" sz="8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E2E6F185-50C5-3216-060C-E19B694D4061}"/>
              </a:ext>
            </a:extLst>
          </p:cNvPr>
          <p:cNvSpPr txBox="1"/>
          <p:nvPr/>
        </p:nvSpPr>
        <p:spPr>
          <a:xfrm>
            <a:off x="1405511" y="6036557"/>
            <a:ext cx="87038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900" b="1" dirty="0">
                <a:solidFill>
                  <a:srgbClr val="FF0000"/>
                </a:solidFill>
              </a:rPr>
              <a:t>&lt;p&gt;</a:t>
            </a:r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E9C36301-2EB4-D766-3B72-BDE00E203961}"/>
              </a:ext>
            </a:extLst>
          </p:cNvPr>
          <p:cNvSpPr/>
          <p:nvPr/>
        </p:nvSpPr>
        <p:spPr>
          <a:xfrm>
            <a:off x="5144120" y="630348"/>
            <a:ext cx="3136423" cy="55219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4F1391EC-1E65-73A3-2C00-736EDB681859}"/>
              </a:ext>
            </a:extLst>
          </p:cNvPr>
          <p:cNvSpPr txBox="1"/>
          <p:nvPr/>
        </p:nvSpPr>
        <p:spPr>
          <a:xfrm>
            <a:off x="5249937" y="425478"/>
            <a:ext cx="1003144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Div class </a:t>
            </a:r>
            <a:r>
              <a:rPr lang="en-US" altLang="ja-JP" sz="1000" dirty="0" err="1"/>
              <a:t>article_flex</a:t>
            </a:r>
            <a:endParaRPr lang="en-US" altLang="ja-JP" sz="1000" dirty="0"/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278C7983-30CC-763D-4C61-800ACEBC77F3}"/>
              </a:ext>
            </a:extLst>
          </p:cNvPr>
          <p:cNvSpPr/>
          <p:nvPr/>
        </p:nvSpPr>
        <p:spPr>
          <a:xfrm>
            <a:off x="9564397" y="165939"/>
            <a:ext cx="1778489" cy="2692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57D1A0A5-29F8-21E8-FD65-FE2B8194A6E6}"/>
              </a:ext>
            </a:extLst>
          </p:cNvPr>
          <p:cNvSpPr txBox="1"/>
          <p:nvPr/>
        </p:nvSpPr>
        <p:spPr>
          <a:xfrm>
            <a:off x="10252874" y="367019"/>
            <a:ext cx="1301959" cy="40011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altLang="ja-JP" sz="1000" dirty="0"/>
              <a:t>&lt;h2&gt;</a:t>
            </a:r>
          </a:p>
          <a:p>
            <a:r>
              <a:rPr lang="en-US" altLang="ja-JP" sz="1000" dirty="0"/>
              <a:t>class=</a:t>
            </a:r>
            <a:r>
              <a:rPr lang="en-US" altLang="ja-JP" sz="1000" dirty="0" err="1"/>
              <a:t>section_title</a:t>
            </a:r>
            <a:endParaRPr lang="en-US" altLang="ja-JP" sz="1000" dirty="0"/>
          </a:p>
        </p:txBody>
      </p: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9FD9CE2A-7BA5-5728-EE03-B2D4BC74120C}"/>
              </a:ext>
            </a:extLst>
          </p:cNvPr>
          <p:cNvSpPr/>
          <p:nvPr/>
        </p:nvSpPr>
        <p:spPr>
          <a:xfrm>
            <a:off x="8790998" y="165939"/>
            <a:ext cx="2994167" cy="384946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highlight>
                <a:srgbClr val="00FF00"/>
              </a:highlight>
            </a:endParaRP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E2989A2A-E9EF-41FD-EAB8-E12C953D75E0}"/>
              </a:ext>
            </a:extLst>
          </p:cNvPr>
          <p:cNvSpPr txBox="1"/>
          <p:nvPr/>
        </p:nvSpPr>
        <p:spPr>
          <a:xfrm>
            <a:off x="8363105" y="73245"/>
            <a:ext cx="1130438" cy="430887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100" b="1" dirty="0"/>
              <a:t>Section id</a:t>
            </a:r>
          </a:p>
          <a:p>
            <a:r>
              <a:rPr lang="en-US" altLang="ja-JP" sz="1100" b="1" dirty="0"/>
              <a:t> #</a:t>
            </a:r>
            <a:r>
              <a:rPr lang="en-US" altLang="ja-JP" sz="1100" b="1" dirty="0" err="1"/>
              <a:t>fasion_style</a:t>
            </a:r>
            <a:endParaRPr lang="en-US" altLang="ja-JP" sz="1100" b="1" dirty="0"/>
          </a:p>
        </p:txBody>
      </p:sp>
      <p:sp>
        <p:nvSpPr>
          <p:cNvPr id="135" name="テキスト ボックス 134">
            <a:extLst>
              <a:ext uri="{FF2B5EF4-FFF2-40B4-BE49-F238E27FC236}">
                <a16:creationId xmlns:a16="http://schemas.microsoft.com/office/drawing/2014/main" id="{C86B7CDF-B74A-C839-6E4A-FB8458CE764C}"/>
              </a:ext>
            </a:extLst>
          </p:cNvPr>
          <p:cNvSpPr txBox="1"/>
          <p:nvPr/>
        </p:nvSpPr>
        <p:spPr>
          <a:xfrm>
            <a:off x="8839981" y="649548"/>
            <a:ext cx="87038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900" b="1" dirty="0">
                <a:solidFill>
                  <a:srgbClr val="FF0000"/>
                </a:solidFill>
              </a:rPr>
              <a:t>&lt;p&gt;</a:t>
            </a:r>
          </a:p>
        </p:txBody>
      </p: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800C610E-55DA-0BD6-1252-492E4E22B066}"/>
              </a:ext>
            </a:extLst>
          </p:cNvPr>
          <p:cNvSpPr txBox="1"/>
          <p:nvPr/>
        </p:nvSpPr>
        <p:spPr>
          <a:xfrm>
            <a:off x="9116531" y="1349194"/>
            <a:ext cx="68308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b="1" dirty="0">
                <a:solidFill>
                  <a:srgbClr val="FF0000"/>
                </a:solidFill>
              </a:rPr>
              <a:t>&lt;form&gt;&lt;a&gt;</a:t>
            </a:r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A88BEA80-4251-39E0-C48F-764C30B2B2B2}"/>
              </a:ext>
            </a:extLst>
          </p:cNvPr>
          <p:cNvSpPr/>
          <p:nvPr/>
        </p:nvSpPr>
        <p:spPr>
          <a:xfrm>
            <a:off x="8904867" y="1273211"/>
            <a:ext cx="2804035" cy="4858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510AD65B-34E8-3BCF-F9B2-B3AF6122177E}"/>
              </a:ext>
            </a:extLst>
          </p:cNvPr>
          <p:cNvSpPr txBox="1"/>
          <p:nvPr/>
        </p:nvSpPr>
        <p:spPr>
          <a:xfrm>
            <a:off x="10694370" y="1349194"/>
            <a:ext cx="1003144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Div class form button</a:t>
            </a:r>
          </a:p>
        </p:txBody>
      </p:sp>
      <p:sp>
        <p:nvSpPr>
          <p:cNvPr id="145" name="テキスト ボックス 144">
            <a:extLst>
              <a:ext uri="{FF2B5EF4-FFF2-40B4-BE49-F238E27FC236}">
                <a16:creationId xmlns:a16="http://schemas.microsoft.com/office/drawing/2014/main" id="{A993A02B-2459-44FD-3D4F-D9D8F661EC87}"/>
              </a:ext>
            </a:extLst>
          </p:cNvPr>
          <p:cNvSpPr txBox="1"/>
          <p:nvPr/>
        </p:nvSpPr>
        <p:spPr>
          <a:xfrm>
            <a:off x="8980471" y="2175365"/>
            <a:ext cx="87038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900" b="1" dirty="0">
                <a:solidFill>
                  <a:srgbClr val="FF0000"/>
                </a:solidFill>
              </a:rPr>
              <a:t>&lt;</a:t>
            </a:r>
            <a:r>
              <a:rPr lang="en-US" altLang="ja-JP" sz="900" b="1" dirty="0" err="1">
                <a:solidFill>
                  <a:srgbClr val="FF0000"/>
                </a:solidFill>
              </a:rPr>
              <a:t>img</a:t>
            </a:r>
            <a:r>
              <a:rPr lang="en-US" altLang="ja-JP" sz="900" b="1" dirty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146" name="四角形吹き出し 145">
            <a:extLst>
              <a:ext uri="{FF2B5EF4-FFF2-40B4-BE49-F238E27FC236}">
                <a16:creationId xmlns:a16="http://schemas.microsoft.com/office/drawing/2014/main" id="{B40F8767-B9A1-87FF-CCC7-BD7D32616C2B}"/>
              </a:ext>
            </a:extLst>
          </p:cNvPr>
          <p:cNvSpPr/>
          <p:nvPr/>
        </p:nvSpPr>
        <p:spPr>
          <a:xfrm>
            <a:off x="7079553" y="735143"/>
            <a:ext cx="1150487" cy="295951"/>
          </a:xfrm>
          <a:prstGeom prst="wedgeRectCallout">
            <a:avLst>
              <a:gd name="adj1" fmla="val -64562"/>
              <a:gd name="adj2" fmla="val 2552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err="1">
                <a:solidFill>
                  <a:srgbClr val="CE9178"/>
                </a:solidFill>
                <a:latin typeface="Menlo" panose="020B0609030804020204" pitchFamily="49" charset="0"/>
              </a:rPr>
              <a:t>Img</a:t>
            </a:r>
            <a:r>
              <a:rPr lang="en-US" altLang="ja-JP" sz="800" dirty="0">
                <a:solidFill>
                  <a:srgbClr val="CE9178"/>
                </a:solidFill>
                <a:latin typeface="Menlo" panose="020B0609030804020204" pitchFamily="49" charset="0"/>
              </a:rPr>
              <a:t>/Magazine-archive</a:t>
            </a:r>
            <a:r>
              <a:rPr lang="en-US" altLang="ja-JP" sz="800" b="1" dirty="0">
                <a:solidFill>
                  <a:srgbClr val="FF0000"/>
                </a:solidFill>
              </a:rPr>
              <a:t> </a:t>
            </a:r>
            <a:endParaRPr lang="en-US" altLang="ja-JP" sz="8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47" name="四角形吹き出し 146">
            <a:extLst>
              <a:ext uri="{FF2B5EF4-FFF2-40B4-BE49-F238E27FC236}">
                <a16:creationId xmlns:a16="http://schemas.microsoft.com/office/drawing/2014/main" id="{79FD51F8-A840-9D41-B24D-C6EBD6505073}"/>
              </a:ext>
            </a:extLst>
          </p:cNvPr>
          <p:cNvSpPr/>
          <p:nvPr/>
        </p:nvSpPr>
        <p:spPr>
          <a:xfrm>
            <a:off x="7250733" y="3221668"/>
            <a:ext cx="808125" cy="295951"/>
          </a:xfrm>
          <a:prstGeom prst="wedgeRectCallout">
            <a:avLst>
              <a:gd name="adj1" fmla="val -67211"/>
              <a:gd name="adj2" fmla="val 6329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err="1">
                <a:solidFill>
                  <a:srgbClr val="CE9178"/>
                </a:solidFill>
                <a:latin typeface="Menlo" panose="020B0609030804020204" pitchFamily="49" charset="0"/>
              </a:rPr>
              <a:t>Img</a:t>
            </a:r>
            <a:r>
              <a:rPr lang="en-US" altLang="ja-JP" sz="800" dirty="0">
                <a:solidFill>
                  <a:srgbClr val="CE9178"/>
                </a:solidFill>
                <a:latin typeface="Menlo" panose="020B0609030804020204" pitchFamily="49" charset="0"/>
              </a:rPr>
              <a:t>/Magazine-new</a:t>
            </a:r>
            <a:endParaRPr lang="en-US" altLang="ja-JP" sz="8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C7ADD01F-1A44-F497-0C23-6CD62983DDEF}"/>
              </a:ext>
            </a:extLst>
          </p:cNvPr>
          <p:cNvSpPr/>
          <p:nvPr/>
        </p:nvSpPr>
        <p:spPr>
          <a:xfrm>
            <a:off x="5657404" y="4073095"/>
            <a:ext cx="2033580" cy="929564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9" name="テキスト ボックス 148">
            <a:extLst>
              <a:ext uri="{FF2B5EF4-FFF2-40B4-BE49-F238E27FC236}">
                <a16:creationId xmlns:a16="http://schemas.microsoft.com/office/drawing/2014/main" id="{EFDA4FED-A65C-ED34-8C1E-5DBBDCCA5719}"/>
              </a:ext>
            </a:extLst>
          </p:cNvPr>
          <p:cNvSpPr txBox="1"/>
          <p:nvPr/>
        </p:nvSpPr>
        <p:spPr>
          <a:xfrm>
            <a:off x="5690039" y="4002287"/>
            <a:ext cx="653013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900" b="1" dirty="0">
                <a:solidFill>
                  <a:srgbClr val="FF0000"/>
                </a:solidFill>
              </a:rPr>
              <a:t>&lt;h3&gt;</a:t>
            </a:r>
          </a:p>
        </p:txBody>
      </p:sp>
      <p:sp>
        <p:nvSpPr>
          <p:cNvPr id="151" name="正方形/長方形 150">
            <a:extLst>
              <a:ext uri="{FF2B5EF4-FFF2-40B4-BE49-F238E27FC236}">
                <a16:creationId xmlns:a16="http://schemas.microsoft.com/office/drawing/2014/main" id="{BAE08E31-3D18-E89F-2A8D-AB9ADB1A91B2}"/>
              </a:ext>
            </a:extLst>
          </p:cNvPr>
          <p:cNvSpPr/>
          <p:nvPr/>
        </p:nvSpPr>
        <p:spPr>
          <a:xfrm>
            <a:off x="5707099" y="1478982"/>
            <a:ext cx="2033580" cy="929564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2" name="テキスト ボックス 151">
            <a:extLst>
              <a:ext uri="{FF2B5EF4-FFF2-40B4-BE49-F238E27FC236}">
                <a16:creationId xmlns:a16="http://schemas.microsoft.com/office/drawing/2014/main" id="{9409FDC8-4DFE-9F77-9990-897C58D04459}"/>
              </a:ext>
            </a:extLst>
          </p:cNvPr>
          <p:cNvSpPr txBox="1"/>
          <p:nvPr/>
        </p:nvSpPr>
        <p:spPr>
          <a:xfrm>
            <a:off x="5739734" y="1408174"/>
            <a:ext cx="653013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900" b="1" dirty="0">
                <a:solidFill>
                  <a:srgbClr val="FF0000"/>
                </a:solidFill>
              </a:rPr>
              <a:t>&lt;h3&gt;</a:t>
            </a:r>
          </a:p>
        </p:txBody>
      </p: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BDF7F42B-6701-BAB9-A1B2-8AD09485A1B2}"/>
              </a:ext>
            </a:extLst>
          </p:cNvPr>
          <p:cNvSpPr/>
          <p:nvPr/>
        </p:nvSpPr>
        <p:spPr>
          <a:xfrm>
            <a:off x="8790053" y="4201225"/>
            <a:ext cx="2995112" cy="255574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highlight>
                <a:srgbClr val="00FF00"/>
              </a:highlight>
            </a:endParaRPr>
          </a:p>
        </p:txBody>
      </p:sp>
      <p:sp>
        <p:nvSpPr>
          <p:cNvPr id="156" name="テキスト ボックス 155">
            <a:extLst>
              <a:ext uri="{FF2B5EF4-FFF2-40B4-BE49-F238E27FC236}">
                <a16:creationId xmlns:a16="http://schemas.microsoft.com/office/drawing/2014/main" id="{0390FB3E-1F6B-24B1-FC43-A74B7754B933}"/>
              </a:ext>
            </a:extLst>
          </p:cNvPr>
          <p:cNvSpPr txBox="1"/>
          <p:nvPr/>
        </p:nvSpPr>
        <p:spPr>
          <a:xfrm>
            <a:off x="8725137" y="4053113"/>
            <a:ext cx="1497526" cy="261610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100" b="1" dirty="0"/>
              <a:t>Section id #catalog</a:t>
            </a:r>
          </a:p>
        </p:txBody>
      </p:sp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4C452E9A-5761-DBB5-34D0-8302A4D0F91E}"/>
              </a:ext>
            </a:extLst>
          </p:cNvPr>
          <p:cNvSpPr txBox="1"/>
          <p:nvPr/>
        </p:nvSpPr>
        <p:spPr>
          <a:xfrm>
            <a:off x="9772500" y="4845569"/>
            <a:ext cx="87038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900" b="1" dirty="0">
                <a:solidFill>
                  <a:srgbClr val="FF0000"/>
                </a:solidFill>
              </a:rPr>
              <a:t>&lt;</a:t>
            </a:r>
            <a:r>
              <a:rPr lang="en-US" altLang="ja-JP" sz="900" b="1" dirty="0" err="1">
                <a:solidFill>
                  <a:srgbClr val="FF0000"/>
                </a:solidFill>
              </a:rPr>
              <a:t>img</a:t>
            </a:r>
            <a:r>
              <a:rPr lang="en-US" altLang="ja-JP" sz="900" b="1" dirty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159" name="テキスト ボックス 158">
            <a:extLst>
              <a:ext uri="{FF2B5EF4-FFF2-40B4-BE49-F238E27FC236}">
                <a16:creationId xmlns:a16="http://schemas.microsoft.com/office/drawing/2014/main" id="{99B2D08D-F440-D301-D82A-B724772D63BF}"/>
              </a:ext>
            </a:extLst>
          </p:cNvPr>
          <p:cNvSpPr txBox="1"/>
          <p:nvPr/>
        </p:nvSpPr>
        <p:spPr>
          <a:xfrm>
            <a:off x="8965390" y="2650431"/>
            <a:ext cx="1003144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Div class </a:t>
            </a:r>
            <a:r>
              <a:rPr lang="en-US" altLang="ja-JP" sz="1000" dirty="0" err="1"/>
              <a:t>fasion</a:t>
            </a:r>
            <a:endParaRPr lang="en-US" altLang="ja-JP" sz="1000" dirty="0"/>
          </a:p>
        </p:txBody>
      </p:sp>
      <p:sp>
        <p:nvSpPr>
          <p:cNvPr id="160" name="テキスト ボックス 159">
            <a:extLst>
              <a:ext uri="{FF2B5EF4-FFF2-40B4-BE49-F238E27FC236}">
                <a16:creationId xmlns:a16="http://schemas.microsoft.com/office/drawing/2014/main" id="{6C4A519F-98EF-D831-98BC-45C140D92B35}"/>
              </a:ext>
            </a:extLst>
          </p:cNvPr>
          <p:cNvSpPr txBox="1"/>
          <p:nvPr/>
        </p:nvSpPr>
        <p:spPr>
          <a:xfrm>
            <a:off x="5417082" y="864152"/>
            <a:ext cx="143055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700" b="1" dirty="0">
                <a:solidFill>
                  <a:srgbClr val="FF0000"/>
                </a:solidFill>
              </a:rPr>
              <a:t>background-image: </a:t>
            </a:r>
            <a:r>
              <a:rPr lang="en-US" altLang="ja-JP" sz="700" b="1" dirty="0" err="1">
                <a:solidFill>
                  <a:srgbClr val="FF0000"/>
                </a:solidFill>
              </a:rPr>
              <a:t>url</a:t>
            </a:r>
            <a:r>
              <a:rPr lang="en-US" altLang="ja-JP" sz="700" b="1" dirty="0">
                <a:solidFill>
                  <a:srgbClr val="FF0000"/>
                </a:solidFill>
              </a:rPr>
              <a:t>(”</a:t>
            </a:r>
            <a:r>
              <a:rPr lang="en-US" altLang="ja-JP" sz="700" b="1" dirty="0" err="1">
                <a:solidFill>
                  <a:srgbClr val="FF0000"/>
                </a:solidFill>
              </a:rPr>
              <a:t>img</a:t>
            </a:r>
            <a:r>
              <a:rPr lang="en-US" altLang="ja-JP" sz="700" b="1" dirty="0">
                <a:solidFill>
                  <a:srgbClr val="FF0000"/>
                </a:solidFill>
              </a:rPr>
              <a:t>/.     "); </a:t>
            </a:r>
          </a:p>
          <a:p>
            <a:endParaRPr lang="en-US" altLang="ja-JP" sz="700" b="1" dirty="0">
              <a:solidFill>
                <a:srgbClr val="FF0000"/>
              </a:solidFill>
            </a:endParaRPr>
          </a:p>
          <a:p>
            <a:r>
              <a:rPr lang="en-US" altLang="ja-JP" sz="700" b="1" dirty="0">
                <a:solidFill>
                  <a:srgbClr val="FF0000"/>
                </a:solidFill>
              </a:rPr>
              <a:t>Alt=“</a:t>
            </a:r>
            <a:r>
              <a:rPr lang="en-US" altLang="ja-JP" sz="700" dirty="0">
                <a:solidFill>
                  <a:srgbClr val="FF0000"/>
                </a:solidFill>
                <a:latin typeface="Menlo" panose="020B0609030804020204" pitchFamily="49" charset="0"/>
              </a:rPr>
              <a:t>Magazine-archive</a:t>
            </a:r>
            <a:r>
              <a:rPr lang="en-US" altLang="ja-JP" sz="700" b="1" dirty="0">
                <a:solidFill>
                  <a:srgbClr val="FF0000"/>
                </a:solidFill>
              </a:rPr>
              <a:t> ”</a:t>
            </a:r>
          </a:p>
        </p:txBody>
      </p:sp>
      <p:sp>
        <p:nvSpPr>
          <p:cNvPr id="161" name="テキスト ボックス 160">
            <a:extLst>
              <a:ext uri="{FF2B5EF4-FFF2-40B4-BE49-F238E27FC236}">
                <a16:creationId xmlns:a16="http://schemas.microsoft.com/office/drawing/2014/main" id="{E1C8E3F2-6988-2FC8-ED06-8C0679CC0008}"/>
              </a:ext>
            </a:extLst>
          </p:cNvPr>
          <p:cNvSpPr txBox="1"/>
          <p:nvPr/>
        </p:nvSpPr>
        <p:spPr>
          <a:xfrm>
            <a:off x="5410068" y="3216851"/>
            <a:ext cx="143055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700" b="1" dirty="0">
                <a:solidFill>
                  <a:srgbClr val="FF0000"/>
                </a:solidFill>
              </a:rPr>
              <a:t>background-image: </a:t>
            </a:r>
            <a:r>
              <a:rPr lang="en-US" altLang="ja-JP" sz="700" b="1" dirty="0" err="1">
                <a:solidFill>
                  <a:srgbClr val="FF0000"/>
                </a:solidFill>
              </a:rPr>
              <a:t>url</a:t>
            </a:r>
            <a:r>
              <a:rPr lang="en-US" altLang="ja-JP" sz="700" b="1" dirty="0">
                <a:solidFill>
                  <a:srgbClr val="FF0000"/>
                </a:solidFill>
              </a:rPr>
              <a:t>(”</a:t>
            </a:r>
            <a:r>
              <a:rPr lang="en-US" altLang="ja-JP" sz="700" b="1" dirty="0" err="1">
                <a:solidFill>
                  <a:srgbClr val="FF0000"/>
                </a:solidFill>
              </a:rPr>
              <a:t>img</a:t>
            </a:r>
            <a:r>
              <a:rPr lang="en-US" altLang="ja-JP" sz="700" b="1" dirty="0">
                <a:solidFill>
                  <a:srgbClr val="FF0000"/>
                </a:solidFill>
              </a:rPr>
              <a:t>/.     "); </a:t>
            </a:r>
          </a:p>
          <a:p>
            <a:endParaRPr lang="en-US" altLang="ja-JP" sz="700" b="1" dirty="0">
              <a:solidFill>
                <a:srgbClr val="FF0000"/>
              </a:solidFill>
            </a:endParaRPr>
          </a:p>
          <a:p>
            <a:r>
              <a:rPr lang="en-US" altLang="ja-JP" sz="700" b="1" dirty="0">
                <a:solidFill>
                  <a:srgbClr val="FF0000"/>
                </a:solidFill>
              </a:rPr>
              <a:t>Alt=“</a:t>
            </a:r>
            <a:r>
              <a:rPr lang="en-US" altLang="ja-JP" sz="700" dirty="0">
                <a:solidFill>
                  <a:srgbClr val="FF0000"/>
                </a:solidFill>
                <a:latin typeface="Menlo" panose="020B0609030804020204" pitchFamily="49" charset="0"/>
              </a:rPr>
              <a:t>Magazine-new</a:t>
            </a:r>
            <a:r>
              <a:rPr lang="en-US" altLang="ja-JP" sz="700" b="1" dirty="0">
                <a:solidFill>
                  <a:srgbClr val="FF0000"/>
                </a:solidFill>
              </a:rPr>
              <a:t> ”</a:t>
            </a:r>
          </a:p>
        </p:txBody>
      </p: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EB25471D-D4AF-F965-189C-542735D9C3C4}"/>
              </a:ext>
            </a:extLst>
          </p:cNvPr>
          <p:cNvSpPr/>
          <p:nvPr/>
        </p:nvSpPr>
        <p:spPr>
          <a:xfrm>
            <a:off x="5108264" y="119081"/>
            <a:ext cx="3203950" cy="614830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highlight>
                <a:srgbClr val="00FF00"/>
              </a:highlight>
            </a:endParaRPr>
          </a:p>
        </p:txBody>
      </p:sp>
      <p:sp>
        <p:nvSpPr>
          <p:cNvPr id="163" name="テキスト ボックス 162">
            <a:extLst>
              <a:ext uri="{FF2B5EF4-FFF2-40B4-BE49-F238E27FC236}">
                <a16:creationId xmlns:a16="http://schemas.microsoft.com/office/drawing/2014/main" id="{038FAB6B-0C16-7726-8CA8-1264C51C6731}"/>
              </a:ext>
            </a:extLst>
          </p:cNvPr>
          <p:cNvSpPr txBox="1"/>
          <p:nvPr/>
        </p:nvSpPr>
        <p:spPr>
          <a:xfrm>
            <a:off x="5248270" y="47420"/>
            <a:ext cx="1430200" cy="261610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100" b="1" dirty="0"/>
              <a:t>Section id #article</a:t>
            </a:r>
          </a:p>
        </p:txBody>
      </p:sp>
      <p:sp>
        <p:nvSpPr>
          <p:cNvPr id="164" name="正方形/長方形 163">
            <a:extLst>
              <a:ext uri="{FF2B5EF4-FFF2-40B4-BE49-F238E27FC236}">
                <a16:creationId xmlns:a16="http://schemas.microsoft.com/office/drawing/2014/main" id="{0B6526D1-23C3-0D3C-6C59-42DE72D12FEE}"/>
              </a:ext>
            </a:extLst>
          </p:cNvPr>
          <p:cNvSpPr/>
          <p:nvPr/>
        </p:nvSpPr>
        <p:spPr>
          <a:xfrm>
            <a:off x="8915378" y="1872302"/>
            <a:ext cx="2777668" cy="18448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5" name="テキスト ボックス 164">
            <a:extLst>
              <a:ext uri="{FF2B5EF4-FFF2-40B4-BE49-F238E27FC236}">
                <a16:creationId xmlns:a16="http://schemas.microsoft.com/office/drawing/2014/main" id="{922C9169-B53C-E831-6EEB-845E6229A41A}"/>
              </a:ext>
            </a:extLst>
          </p:cNvPr>
          <p:cNvSpPr txBox="1"/>
          <p:nvPr/>
        </p:nvSpPr>
        <p:spPr>
          <a:xfrm>
            <a:off x="5831532" y="1944533"/>
            <a:ext cx="653013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900" b="1" dirty="0">
                <a:solidFill>
                  <a:srgbClr val="FF0000"/>
                </a:solidFill>
              </a:rPr>
              <a:t>&lt;p&gt;</a:t>
            </a:r>
          </a:p>
        </p:txBody>
      </p:sp>
      <p:sp>
        <p:nvSpPr>
          <p:cNvPr id="166" name="テキスト ボックス 165">
            <a:extLst>
              <a:ext uri="{FF2B5EF4-FFF2-40B4-BE49-F238E27FC236}">
                <a16:creationId xmlns:a16="http://schemas.microsoft.com/office/drawing/2014/main" id="{0F6DE8B6-DB23-7FD7-B622-57989685C3BD}"/>
              </a:ext>
            </a:extLst>
          </p:cNvPr>
          <p:cNvSpPr txBox="1"/>
          <p:nvPr/>
        </p:nvSpPr>
        <p:spPr>
          <a:xfrm>
            <a:off x="5784632" y="4464742"/>
            <a:ext cx="653013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900" b="1" dirty="0">
                <a:solidFill>
                  <a:srgbClr val="FF0000"/>
                </a:solidFill>
              </a:rPr>
              <a:t>&lt;p&gt;</a:t>
            </a:r>
          </a:p>
        </p:txBody>
      </p:sp>
      <p:sp>
        <p:nvSpPr>
          <p:cNvPr id="167" name="角丸四角形 166">
            <a:extLst>
              <a:ext uri="{FF2B5EF4-FFF2-40B4-BE49-F238E27FC236}">
                <a16:creationId xmlns:a16="http://schemas.microsoft.com/office/drawing/2014/main" id="{D7A50BFC-D231-C7DB-80A9-4071AC913FE6}"/>
              </a:ext>
            </a:extLst>
          </p:cNvPr>
          <p:cNvSpPr/>
          <p:nvPr/>
        </p:nvSpPr>
        <p:spPr>
          <a:xfrm>
            <a:off x="6135417" y="640494"/>
            <a:ext cx="599898" cy="22108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flex</a:t>
            </a:r>
            <a:endParaRPr kumimoji="1" lang="ja-JP" altLang="en-US" sz="1200"/>
          </a:p>
        </p:txBody>
      </p:sp>
      <p:sp>
        <p:nvSpPr>
          <p:cNvPr id="168" name="角丸四角形 167">
            <a:extLst>
              <a:ext uri="{FF2B5EF4-FFF2-40B4-BE49-F238E27FC236}">
                <a16:creationId xmlns:a16="http://schemas.microsoft.com/office/drawing/2014/main" id="{80C1FFDA-BD4B-A249-6549-8C10B3887303}"/>
              </a:ext>
            </a:extLst>
          </p:cNvPr>
          <p:cNvSpPr/>
          <p:nvPr/>
        </p:nvSpPr>
        <p:spPr>
          <a:xfrm>
            <a:off x="9793017" y="4277074"/>
            <a:ext cx="599898" cy="22108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flex</a:t>
            </a:r>
            <a:endParaRPr kumimoji="1" lang="ja-JP" altLang="en-US" sz="1200"/>
          </a:p>
        </p:txBody>
      </p:sp>
      <p:sp>
        <p:nvSpPr>
          <p:cNvPr id="169" name="四角形吹き出し 168">
            <a:extLst>
              <a:ext uri="{FF2B5EF4-FFF2-40B4-BE49-F238E27FC236}">
                <a16:creationId xmlns:a16="http://schemas.microsoft.com/office/drawing/2014/main" id="{B04ADDEB-1AAA-F0B7-B758-72D48173D223}"/>
              </a:ext>
            </a:extLst>
          </p:cNvPr>
          <p:cNvSpPr/>
          <p:nvPr/>
        </p:nvSpPr>
        <p:spPr>
          <a:xfrm>
            <a:off x="10032960" y="5527860"/>
            <a:ext cx="1150487" cy="295951"/>
          </a:xfrm>
          <a:prstGeom prst="wedgeRectCallout">
            <a:avLst>
              <a:gd name="adj1" fmla="val -64562"/>
              <a:gd name="adj2" fmla="val 2552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err="1">
                <a:solidFill>
                  <a:srgbClr val="CE9178"/>
                </a:solidFill>
                <a:latin typeface="Menlo" panose="020B0609030804020204" pitchFamily="49" charset="0"/>
              </a:rPr>
              <a:t>Img</a:t>
            </a:r>
            <a:r>
              <a:rPr lang="en-US" altLang="ja-JP" sz="800" dirty="0">
                <a:solidFill>
                  <a:srgbClr val="CE9178"/>
                </a:solidFill>
                <a:latin typeface="Menlo" panose="020B0609030804020204" pitchFamily="49" charset="0"/>
              </a:rPr>
              <a:t>/catalog</a:t>
            </a:r>
            <a:r>
              <a:rPr lang="en-US" altLang="ja-JP" sz="800" b="1" dirty="0">
                <a:solidFill>
                  <a:srgbClr val="FF0000"/>
                </a:solidFill>
              </a:rPr>
              <a:t> </a:t>
            </a:r>
            <a:endParaRPr lang="en-US" altLang="ja-JP" sz="8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231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F7332F19-3A32-3C75-2076-E298274AE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3437" y="123618"/>
            <a:ext cx="2441662" cy="664534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8D1B183-1497-E768-3A67-942B5D421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4577" y="123617"/>
            <a:ext cx="2478072" cy="6645349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CEC58E4-720F-B380-1DD9-861B0B7FBAD2}"/>
              </a:ext>
            </a:extLst>
          </p:cNvPr>
          <p:cNvSpPr/>
          <p:nvPr/>
        </p:nvSpPr>
        <p:spPr>
          <a:xfrm>
            <a:off x="5781714" y="123617"/>
            <a:ext cx="314286" cy="314118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highlight>
                <a:srgbClr val="00FF00"/>
              </a:highlight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AC3A5EE-CDB4-82AB-9D0C-179476A9F7D7}"/>
              </a:ext>
            </a:extLst>
          </p:cNvPr>
          <p:cNvSpPr txBox="1"/>
          <p:nvPr/>
        </p:nvSpPr>
        <p:spPr>
          <a:xfrm>
            <a:off x="5544653" y="287517"/>
            <a:ext cx="59022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main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DA65D82-47A3-6174-B3BF-AC7E83C7734A}"/>
              </a:ext>
            </a:extLst>
          </p:cNvPr>
          <p:cNvSpPr/>
          <p:nvPr/>
        </p:nvSpPr>
        <p:spPr>
          <a:xfrm>
            <a:off x="5791495" y="3319670"/>
            <a:ext cx="304505" cy="33087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6ABF414-875D-79D7-3A38-2128108A9353}"/>
              </a:ext>
            </a:extLst>
          </p:cNvPr>
          <p:cNvSpPr txBox="1"/>
          <p:nvPr/>
        </p:nvSpPr>
        <p:spPr>
          <a:xfrm>
            <a:off x="5621014" y="6305222"/>
            <a:ext cx="67839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footer</a:t>
            </a:r>
            <a:endParaRPr kumimoji="1" lang="ja-JP" altLang="en-US" sz="140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E5354274-956C-59BE-6377-13C423ADBF82}"/>
              </a:ext>
            </a:extLst>
          </p:cNvPr>
          <p:cNvSpPr/>
          <p:nvPr/>
        </p:nvSpPr>
        <p:spPr>
          <a:xfrm>
            <a:off x="593488" y="272704"/>
            <a:ext cx="314286" cy="63903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highlight>
                <a:srgbClr val="00FF00"/>
              </a:highlight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6C67363-364B-A235-CBDA-A17A2F65777C}"/>
              </a:ext>
            </a:extLst>
          </p:cNvPr>
          <p:cNvSpPr txBox="1"/>
          <p:nvPr/>
        </p:nvSpPr>
        <p:spPr>
          <a:xfrm>
            <a:off x="356427" y="436604"/>
            <a:ext cx="59022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main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632B0095-6FA8-18DF-8CB8-AE652C284E51}"/>
              </a:ext>
            </a:extLst>
          </p:cNvPr>
          <p:cNvSpPr/>
          <p:nvPr/>
        </p:nvSpPr>
        <p:spPr>
          <a:xfrm>
            <a:off x="1772697" y="237146"/>
            <a:ext cx="2935936" cy="319185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highlight>
                <a:srgbClr val="00FF00"/>
              </a:highlight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F7CD4DC-1924-D484-78C6-F99A89F35260}"/>
              </a:ext>
            </a:extLst>
          </p:cNvPr>
          <p:cNvSpPr txBox="1"/>
          <p:nvPr/>
        </p:nvSpPr>
        <p:spPr>
          <a:xfrm>
            <a:off x="1707781" y="89034"/>
            <a:ext cx="1497526" cy="261610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100" b="1" dirty="0"/>
              <a:t>Section id #catalog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5806A4DB-1711-3346-BE77-3C918D8A27BD}"/>
              </a:ext>
            </a:extLst>
          </p:cNvPr>
          <p:cNvSpPr/>
          <p:nvPr/>
        </p:nvSpPr>
        <p:spPr>
          <a:xfrm>
            <a:off x="1796868" y="3542529"/>
            <a:ext cx="2911765" cy="319185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highlight>
                <a:srgbClr val="00FF00"/>
              </a:highlight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A4652B7-F8DC-F220-F4E7-C6A277863CB7}"/>
              </a:ext>
            </a:extLst>
          </p:cNvPr>
          <p:cNvSpPr txBox="1"/>
          <p:nvPr/>
        </p:nvSpPr>
        <p:spPr>
          <a:xfrm>
            <a:off x="1308387" y="3452344"/>
            <a:ext cx="1507144" cy="261610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100" b="1" dirty="0"/>
              <a:t>Section id #</a:t>
            </a:r>
            <a:r>
              <a:rPr lang="en-US" altLang="ja-JP" sz="1100" b="1" dirty="0" err="1"/>
              <a:t>anticue</a:t>
            </a:r>
            <a:endParaRPr lang="en-US" altLang="ja-JP" sz="1100" b="1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823FEE1-61A9-E26D-0512-D9B47D5385B7}"/>
              </a:ext>
            </a:extLst>
          </p:cNvPr>
          <p:cNvSpPr/>
          <p:nvPr/>
        </p:nvSpPr>
        <p:spPr>
          <a:xfrm>
            <a:off x="7674290" y="641131"/>
            <a:ext cx="2580809" cy="26236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highlight>
                <a:srgbClr val="00FF00"/>
              </a:highlight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99759B1-8245-DBAD-1DE6-1F955075A8D9}"/>
              </a:ext>
            </a:extLst>
          </p:cNvPr>
          <p:cNvSpPr txBox="1"/>
          <p:nvPr/>
        </p:nvSpPr>
        <p:spPr>
          <a:xfrm>
            <a:off x="7625104" y="477917"/>
            <a:ext cx="1515158" cy="261610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100" b="1" dirty="0"/>
              <a:t>Section id #antique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A8FBE79D-B0EF-433B-17AF-9E95546FB2B7}"/>
              </a:ext>
            </a:extLst>
          </p:cNvPr>
          <p:cNvSpPr/>
          <p:nvPr/>
        </p:nvSpPr>
        <p:spPr>
          <a:xfrm>
            <a:off x="7674290" y="3319670"/>
            <a:ext cx="2580810" cy="3414712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420E337-2B58-65B0-EE6C-BF8868C3429F}"/>
              </a:ext>
            </a:extLst>
          </p:cNvPr>
          <p:cNvSpPr txBox="1"/>
          <p:nvPr/>
        </p:nvSpPr>
        <p:spPr>
          <a:xfrm>
            <a:off x="7100776" y="3346979"/>
            <a:ext cx="176533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b="1" dirty="0"/>
              <a:t>Section id #footer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A9CE6686-102A-EE70-62B6-D3AC22DAFC2B}"/>
              </a:ext>
            </a:extLst>
          </p:cNvPr>
          <p:cNvSpPr/>
          <p:nvPr/>
        </p:nvSpPr>
        <p:spPr>
          <a:xfrm>
            <a:off x="2749363" y="337627"/>
            <a:ext cx="1077854" cy="2692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322098A6-9E27-EC55-5337-9F438D6F908F}"/>
              </a:ext>
            </a:extLst>
          </p:cNvPr>
          <p:cNvSpPr txBox="1"/>
          <p:nvPr/>
        </p:nvSpPr>
        <p:spPr>
          <a:xfrm>
            <a:off x="3083775" y="538707"/>
            <a:ext cx="1301959" cy="40011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altLang="ja-JP" sz="1000" dirty="0"/>
              <a:t>&lt;h2&gt;</a:t>
            </a:r>
          </a:p>
          <a:p>
            <a:r>
              <a:rPr lang="en-US" altLang="ja-JP" sz="1000" dirty="0"/>
              <a:t>class=</a:t>
            </a:r>
            <a:r>
              <a:rPr lang="en-US" altLang="ja-JP" sz="1000" dirty="0" err="1"/>
              <a:t>section_title</a:t>
            </a:r>
            <a:endParaRPr lang="en-US" altLang="ja-JP" sz="10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81D128D7-0179-8940-0998-49D5A6399600}"/>
              </a:ext>
            </a:extLst>
          </p:cNvPr>
          <p:cNvSpPr txBox="1"/>
          <p:nvPr/>
        </p:nvSpPr>
        <p:spPr>
          <a:xfrm>
            <a:off x="1936901" y="957887"/>
            <a:ext cx="87038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900" b="1" dirty="0">
                <a:solidFill>
                  <a:srgbClr val="FF0000"/>
                </a:solidFill>
              </a:rPr>
              <a:t>&lt;</a:t>
            </a:r>
            <a:r>
              <a:rPr lang="en-US" altLang="ja-JP" sz="900" b="1" dirty="0" err="1">
                <a:solidFill>
                  <a:srgbClr val="FF0000"/>
                </a:solidFill>
              </a:rPr>
              <a:t>ul</a:t>
            </a:r>
            <a:r>
              <a:rPr lang="en-US" altLang="ja-JP" sz="900" b="1" dirty="0">
                <a:solidFill>
                  <a:srgbClr val="FF0000"/>
                </a:solidFill>
              </a:rPr>
              <a:t>&gt;&lt;li&gt;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1AD5D50E-CA11-D8BC-F592-87AFD204264B}"/>
              </a:ext>
            </a:extLst>
          </p:cNvPr>
          <p:cNvSpPr/>
          <p:nvPr/>
        </p:nvSpPr>
        <p:spPr>
          <a:xfrm>
            <a:off x="2815531" y="3585323"/>
            <a:ext cx="889094" cy="2692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1CD6E40-8606-6310-BDF5-2229CFC8365B}"/>
              </a:ext>
            </a:extLst>
          </p:cNvPr>
          <p:cNvSpPr txBox="1"/>
          <p:nvPr/>
        </p:nvSpPr>
        <p:spPr>
          <a:xfrm>
            <a:off x="3188879" y="3786403"/>
            <a:ext cx="1301959" cy="40011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altLang="ja-JP" sz="1000" dirty="0"/>
              <a:t>&lt;h2&gt;</a:t>
            </a:r>
          </a:p>
          <a:p>
            <a:r>
              <a:rPr lang="en-US" altLang="ja-JP" sz="1000" dirty="0"/>
              <a:t>class=</a:t>
            </a:r>
            <a:r>
              <a:rPr lang="en-US" altLang="ja-JP" sz="1000" dirty="0" err="1"/>
              <a:t>section_title</a:t>
            </a:r>
            <a:endParaRPr lang="en-US" altLang="ja-JP" sz="10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02C0A23-7E2E-C3DF-43C3-6AF093AFDF4A}"/>
              </a:ext>
            </a:extLst>
          </p:cNvPr>
          <p:cNvSpPr txBox="1"/>
          <p:nvPr/>
        </p:nvSpPr>
        <p:spPr>
          <a:xfrm>
            <a:off x="2052509" y="4109799"/>
            <a:ext cx="87038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900" b="1" dirty="0">
                <a:solidFill>
                  <a:srgbClr val="FF0000"/>
                </a:solidFill>
              </a:rPr>
              <a:t>&lt;</a:t>
            </a:r>
            <a:r>
              <a:rPr lang="en-US" altLang="ja-JP" sz="900" b="1" dirty="0" err="1">
                <a:solidFill>
                  <a:srgbClr val="FF0000"/>
                </a:solidFill>
              </a:rPr>
              <a:t>ul</a:t>
            </a:r>
            <a:r>
              <a:rPr lang="en-US" altLang="ja-JP" sz="900" b="1" dirty="0">
                <a:solidFill>
                  <a:srgbClr val="FF0000"/>
                </a:solidFill>
              </a:rPr>
              <a:t>&gt;&lt;li&gt;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4B22803-FF76-920A-E293-F7851D41E283}"/>
              </a:ext>
            </a:extLst>
          </p:cNvPr>
          <p:cNvSpPr txBox="1"/>
          <p:nvPr/>
        </p:nvSpPr>
        <p:spPr>
          <a:xfrm>
            <a:off x="2066276" y="5909437"/>
            <a:ext cx="68308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b="1" dirty="0">
                <a:solidFill>
                  <a:srgbClr val="FF0000"/>
                </a:solidFill>
              </a:rPr>
              <a:t>&lt;form&gt;&lt;a&gt;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5771C3AA-3D00-204F-856F-CCAA93C1902E}"/>
              </a:ext>
            </a:extLst>
          </p:cNvPr>
          <p:cNvSpPr/>
          <p:nvPr/>
        </p:nvSpPr>
        <p:spPr>
          <a:xfrm>
            <a:off x="1854612" y="5833454"/>
            <a:ext cx="2804035" cy="4858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0E315F7A-DEA9-2D78-CAF6-8ADFD6066A2C}"/>
              </a:ext>
            </a:extLst>
          </p:cNvPr>
          <p:cNvSpPr txBox="1"/>
          <p:nvPr/>
        </p:nvSpPr>
        <p:spPr>
          <a:xfrm>
            <a:off x="3644115" y="5909437"/>
            <a:ext cx="1003144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Div class form button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7AACD99C-804B-7F91-04A4-6C95858AF0CF}"/>
              </a:ext>
            </a:extLst>
          </p:cNvPr>
          <p:cNvSpPr txBox="1"/>
          <p:nvPr/>
        </p:nvSpPr>
        <p:spPr>
          <a:xfrm>
            <a:off x="2063020" y="4992668"/>
            <a:ext cx="87038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900" b="1" dirty="0">
                <a:solidFill>
                  <a:srgbClr val="FF0000"/>
                </a:solidFill>
              </a:rPr>
              <a:t>&lt;</a:t>
            </a:r>
            <a:r>
              <a:rPr lang="en-US" altLang="ja-JP" sz="900" b="1" dirty="0" err="1">
                <a:solidFill>
                  <a:srgbClr val="FF0000"/>
                </a:solidFill>
              </a:rPr>
              <a:t>ul</a:t>
            </a:r>
            <a:r>
              <a:rPr lang="en-US" altLang="ja-JP" sz="900" b="1" dirty="0">
                <a:solidFill>
                  <a:srgbClr val="FF0000"/>
                </a:solidFill>
              </a:rPr>
              <a:t>&gt;&lt;li&gt;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33DB8282-C47E-7421-3086-7E9BB2EBE128}"/>
              </a:ext>
            </a:extLst>
          </p:cNvPr>
          <p:cNvSpPr txBox="1"/>
          <p:nvPr/>
        </p:nvSpPr>
        <p:spPr>
          <a:xfrm>
            <a:off x="1957922" y="1777694"/>
            <a:ext cx="87038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900" b="1" dirty="0">
                <a:solidFill>
                  <a:srgbClr val="FF0000"/>
                </a:solidFill>
              </a:rPr>
              <a:t>&lt;</a:t>
            </a:r>
            <a:r>
              <a:rPr lang="en-US" altLang="ja-JP" sz="900" b="1" dirty="0" err="1">
                <a:solidFill>
                  <a:srgbClr val="FF0000"/>
                </a:solidFill>
              </a:rPr>
              <a:t>ul</a:t>
            </a:r>
            <a:r>
              <a:rPr lang="en-US" altLang="ja-JP" sz="900" b="1" dirty="0">
                <a:solidFill>
                  <a:srgbClr val="FF0000"/>
                </a:solidFill>
              </a:rPr>
              <a:t>&gt;&lt;li&gt;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713791B7-FD50-F443-E31A-4406EF5B95B0}"/>
              </a:ext>
            </a:extLst>
          </p:cNvPr>
          <p:cNvSpPr txBox="1"/>
          <p:nvPr/>
        </p:nvSpPr>
        <p:spPr>
          <a:xfrm>
            <a:off x="1915880" y="2692094"/>
            <a:ext cx="87038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900" b="1" dirty="0">
                <a:solidFill>
                  <a:srgbClr val="FF0000"/>
                </a:solidFill>
              </a:rPr>
              <a:t>&lt;</a:t>
            </a:r>
            <a:r>
              <a:rPr lang="en-US" altLang="ja-JP" sz="900" b="1" dirty="0" err="1">
                <a:solidFill>
                  <a:srgbClr val="FF0000"/>
                </a:solidFill>
              </a:rPr>
              <a:t>ul</a:t>
            </a:r>
            <a:r>
              <a:rPr lang="en-US" altLang="ja-JP" sz="900" b="1" dirty="0">
                <a:solidFill>
                  <a:srgbClr val="FF0000"/>
                </a:solidFill>
              </a:rPr>
              <a:t>&gt;&lt;li&gt;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84081D1E-2DB9-171F-C5F4-67B26A968B4F}"/>
              </a:ext>
            </a:extLst>
          </p:cNvPr>
          <p:cNvSpPr txBox="1"/>
          <p:nvPr/>
        </p:nvSpPr>
        <p:spPr>
          <a:xfrm>
            <a:off x="8079421" y="1093826"/>
            <a:ext cx="87038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900" b="1" dirty="0">
                <a:solidFill>
                  <a:srgbClr val="FF0000"/>
                </a:solidFill>
              </a:rPr>
              <a:t>&lt;</a:t>
            </a:r>
            <a:r>
              <a:rPr lang="en-US" altLang="ja-JP" sz="900" b="1" dirty="0" err="1">
                <a:solidFill>
                  <a:srgbClr val="FF0000"/>
                </a:solidFill>
              </a:rPr>
              <a:t>img</a:t>
            </a:r>
            <a:r>
              <a:rPr lang="en-US" altLang="ja-JP" sz="900" b="1" dirty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39" name="角丸四角形 38">
            <a:extLst>
              <a:ext uri="{FF2B5EF4-FFF2-40B4-BE49-F238E27FC236}">
                <a16:creationId xmlns:a16="http://schemas.microsoft.com/office/drawing/2014/main" id="{15605A79-01F6-C9BD-511A-AA9E98C2CBE0}"/>
              </a:ext>
            </a:extLst>
          </p:cNvPr>
          <p:cNvSpPr/>
          <p:nvPr/>
        </p:nvSpPr>
        <p:spPr>
          <a:xfrm>
            <a:off x="2052243" y="3669488"/>
            <a:ext cx="599898" cy="22108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flex</a:t>
            </a:r>
            <a:endParaRPr kumimoji="1" lang="ja-JP" altLang="en-US" sz="1200"/>
          </a:p>
        </p:txBody>
      </p:sp>
      <p:sp>
        <p:nvSpPr>
          <p:cNvPr id="40" name="角丸四角形 39">
            <a:extLst>
              <a:ext uri="{FF2B5EF4-FFF2-40B4-BE49-F238E27FC236}">
                <a16:creationId xmlns:a16="http://schemas.microsoft.com/office/drawing/2014/main" id="{F39DF382-961A-DAF7-1E2C-29C5DF938806}"/>
              </a:ext>
            </a:extLst>
          </p:cNvPr>
          <p:cNvSpPr/>
          <p:nvPr/>
        </p:nvSpPr>
        <p:spPr>
          <a:xfrm>
            <a:off x="8663250" y="3364688"/>
            <a:ext cx="599898" cy="22108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flex</a:t>
            </a:r>
            <a:endParaRPr kumimoji="1" lang="ja-JP" altLang="en-US" sz="1200"/>
          </a:p>
        </p:txBody>
      </p:sp>
      <p:sp>
        <p:nvSpPr>
          <p:cNvPr id="42" name="四角形吹き出し 41">
            <a:extLst>
              <a:ext uri="{FF2B5EF4-FFF2-40B4-BE49-F238E27FC236}">
                <a16:creationId xmlns:a16="http://schemas.microsoft.com/office/drawing/2014/main" id="{8F94258A-D9B2-D2AB-6B5C-E6C403832ECE}"/>
              </a:ext>
            </a:extLst>
          </p:cNvPr>
          <p:cNvSpPr/>
          <p:nvPr/>
        </p:nvSpPr>
        <p:spPr>
          <a:xfrm flipH="1">
            <a:off x="6891673" y="3602577"/>
            <a:ext cx="1225214" cy="295951"/>
          </a:xfrm>
          <a:prstGeom prst="wedgeRectCallout">
            <a:avLst>
              <a:gd name="adj1" fmla="val -95472"/>
              <a:gd name="adj2" fmla="val 516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img</a:t>
            </a:r>
            <a:r>
              <a:rPr lang="en-US" altLang="ja-JP" sz="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altLang="ja-JP" sz="8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logo.svg</a:t>
            </a:r>
            <a:endParaRPr lang="en-US" altLang="ja-JP" sz="8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36AE7FFB-E6F9-2CCF-2A35-3027F699BF45}"/>
              </a:ext>
            </a:extLst>
          </p:cNvPr>
          <p:cNvSpPr/>
          <p:nvPr/>
        </p:nvSpPr>
        <p:spPr>
          <a:xfrm>
            <a:off x="7814498" y="3935579"/>
            <a:ext cx="1077854" cy="2692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ACB91253-A07D-25A4-AFD9-EB12F8F31705}"/>
              </a:ext>
            </a:extLst>
          </p:cNvPr>
          <p:cNvSpPr txBox="1"/>
          <p:nvPr/>
        </p:nvSpPr>
        <p:spPr>
          <a:xfrm>
            <a:off x="8949807" y="3935579"/>
            <a:ext cx="1226618" cy="40011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altLang="ja-JP" sz="1000" dirty="0"/>
              <a:t>&lt;h2&gt;</a:t>
            </a:r>
          </a:p>
          <a:p>
            <a:r>
              <a:rPr lang="en-US" altLang="ja-JP" sz="1000" dirty="0"/>
              <a:t>class=</a:t>
            </a:r>
            <a:r>
              <a:rPr lang="en-US" altLang="ja-JP" sz="1000" dirty="0" err="1"/>
              <a:t>footer_title</a:t>
            </a:r>
            <a:endParaRPr lang="en-US" altLang="ja-JP" sz="1000" dirty="0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2CEDB320-E227-37F6-6024-51299B5A73F6}"/>
              </a:ext>
            </a:extLst>
          </p:cNvPr>
          <p:cNvSpPr/>
          <p:nvPr/>
        </p:nvSpPr>
        <p:spPr>
          <a:xfrm>
            <a:off x="7941472" y="5014730"/>
            <a:ext cx="1321675" cy="2692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D43EE22F-E580-ADE9-71E8-2D7FF2D18A8F}"/>
              </a:ext>
            </a:extLst>
          </p:cNvPr>
          <p:cNvSpPr txBox="1"/>
          <p:nvPr/>
        </p:nvSpPr>
        <p:spPr>
          <a:xfrm>
            <a:off x="9216814" y="4863324"/>
            <a:ext cx="1226618" cy="40011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altLang="ja-JP" sz="1000" dirty="0"/>
              <a:t>&lt;h2&gt;</a:t>
            </a:r>
          </a:p>
          <a:p>
            <a:r>
              <a:rPr lang="en-US" altLang="ja-JP" sz="1000" dirty="0"/>
              <a:t>class=</a:t>
            </a:r>
            <a:r>
              <a:rPr lang="en-US" altLang="ja-JP" sz="1000" dirty="0" err="1"/>
              <a:t>footer_title</a:t>
            </a:r>
            <a:endParaRPr lang="en-US" altLang="ja-JP" sz="100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B34C27DB-A378-C5B1-62BB-27E6BF00001F}"/>
              </a:ext>
            </a:extLst>
          </p:cNvPr>
          <p:cNvSpPr txBox="1"/>
          <p:nvPr/>
        </p:nvSpPr>
        <p:spPr>
          <a:xfrm>
            <a:off x="7959328" y="4468342"/>
            <a:ext cx="87038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900" b="1" dirty="0">
                <a:solidFill>
                  <a:srgbClr val="FF0000"/>
                </a:solidFill>
              </a:rPr>
              <a:t>&lt;</a:t>
            </a:r>
            <a:r>
              <a:rPr lang="en-US" altLang="ja-JP" sz="900" b="1" dirty="0" err="1">
                <a:solidFill>
                  <a:srgbClr val="FF0000"/>
                </a:solidFill>
              </a:rPr>
              <a:t>ul</a:t>
            </a:r>
            <a:r>
              <a:rPr lang="en-US" altLang="ja-JP" sz="900" b="1" dirty="0">
                <a:solidFill>
                  <a:srgbClr val="FF0000"/>
                </a:solidFill>
              </a:rPr>
              <a:t>&gt;&lt;li&gt;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CE207979-DF4B-E552-CBC7-7263C33DD67B}"/>
              </a:ext>
            </a:extLst>
          </p:cNvPr>
          <p:cNvSpPr txBox="1"/>
          <p:nvPr/>
        </p:nvSpPr>
        <p:spPr>
          <a:xfrm>
            <a:off x="7980349" y="5666521"/>
            <a:ext cx="87038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900" b="1" dirty="0">
                <a:solidFill>
                  <a:srgbClr val="FF0000"/>
                </a:solidFill>
              </a:rPr>
              <a:t>&lt;p&gt;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B30C4600-EDFD-BBA6-0A05-9FBDCA3058D3}"/>
              </a:ext>
            </a:extLst>
          </p:cNvPr>
          <p:cNvSpPr txBox="1"/>
          <p:nvPr/>
        </p:nvSpPr>
        <p:spPr>
          <a:xfrm>
            <a:off x="9210060" y="6370714"/>
            <a:ext cx="87038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900" b="1" dirty="0">
                <a:solidFill>
                  <a:srgbClr val="FF0000"/>
                </a:solidFill>
              </a:rPr>
              <a:t>&lt;p&gt;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D13A7F7A-9931-CE8B-D67D-BE5F89708835}"/>
              </a:ext>
            </a:extLst>
          </p:cNvPr>
          <p:cNvSpPr txBox="1"/>
          <p:nvPr/>
        </p:nvSpPr>
        <p:spPr>
          <a:xfrm>
            <a:off x="9331879" y="3713954"/>
            <a:ext cx="56596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900" b="1" dirty="0">
                <a:solidFill>
                  <a:srgbClr val="FF0000"/>
                </a:solidFill>
              </a:rPr>
              <a:t>&lt;</a:t>
            </a:r>
            <a:r>
              <a:rPr lang="en-US" altLang="ja-JP" sz="900" b="1" dirty="0" err="1">
                <a:solidFill>
                  <a:srgbClr val="FF0000"/>
                </a:solidFill>
              </a:rPr>
              <a:t>img</a:t>
            </a:r>
            <a:r>
              <a:rPr lang="en-US" altLang="ja-JP" sz="900" b="1" dirty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32997107-8751-42D4-908C-88BD4A23FB01}"/>
              </a:ext>
            </a:extLst>
          </p:cNvPr>
          <p:cNvSpPr/>
          <p:nvPr/>
        </p:nvSpPr>
        <p:spPr>
          <a:xfrm>
            <a:off x="8592538" y="3580357"/>
            <a:ext cx="1409939" cy="3710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3C908AB9-C14A-D3D3-15BE-E767097E18DA}"/>
              </a:ext>
            </a:extLst>
          </p:cNvPr>
          <p:cNvSpPr txBox="1"/>
          <p:nvPr/>
        </p:nvSpPr>
        <p:spPr>
          <a:xfrm>
            <a:off x="9940432" y="3528691"/>
            <a:ext cx="1003144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Div class </a:t>
            </a:r>
          </a:p>
          <a:p>
            <a:r>
              <a:rPr lang="en-US" altLang="ja-JP" sz="1000" dirty="0" err="1"/>
              <a:t>footerlogo</a:t>
            </a:r>
            <a:endParaRPr lang="en-US" altLang="ja-JP" sz="1000" dirty="0"/>
          </a:p>
        </p:txBody>
      </p:sp>
      <p:sp>
        <p:nvSpPr>
          <p:cNvPr id="54" name="四角形吹き出し 53">
            <a:extLst>
              <a:ext uri="{FF2B5EF4-FFF2-40B4-BE49-F238E27FC236}">
                <a16:creationId xmlns:a16="http://schemas.microsoft.com/office/drawing/2014/main" id="{385BF376-3620-B008-7DD9-A1B74206D5A6}"/>
              </a:ext>
            </a:extLst>
          </p:cNvPr>
          <p:cNvSpPr/>
          <p:nvPr/>
        </p:nvSpPr>
        <p:spPr>
          <a:xfrm>
            <a:off x="8831578" y="2470079"/>
            <a:ext cx="1150487" cy="295951"/>
          </a:xfrm>
          <a:prstGeom prst="wedgeRectCallout">
            <a:avLst>
              <a:gd name="adj1" fmla="val -64562"/>
              <a:gd name="adj2" fmla="val 2552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err="1">
                <a:solidFill>
                  <a:srgbClr val="CE9178"/>
                </a:solidFill>
                <a:latin typeface="Menlo" panose="020B0609030804020204" pitchFamily="49" charset="0"/>
              </a:rPr>
              <a:t>Img</a:t>
            </a:r>
            <a:r>
              <a:rPr lang="en-US" altLang="ja-JP" sz="800" dirty="0">
                <a:solidFill>
                  <a:srgbClr val="CE9178"/>
                </a:solidFill>
                <a:latin typeface="Menlo" panose="020B0609030804020204" pitchFamily="49" charset="0"/>
              </a:rPr>
              <a:t>/antique</a:t>
            </a:r>
            <a:endParaRPr lang="en-US" altLang="ja-JP" sz="8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575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>
            <a:extLst>
              <a:ext uri="{FF2B5EF4-FFF2-40B4-BE49-F238E27FC236}">
                <a16:creationId xmlns:a16="http://schemas.microsoft.com/office/drawing/2014/main" id="{55C681F3-3A43-2ACB-8FEF-B7A94D5E8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786" y="478220"/>
            <a:ext cx="4818710" cy="421305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0EC33C8-FEB6-D356-E5A7-811C4153ABB9}"/>
              </a:ext>
            </a:extLst>
          </p:cNvPr>
          <p:cNvSpPr/>
          <p:nvPr/>
        </p:nvSpPr>
        <p:spPr>
          <a:xfrm>
            <a:off x="462609" y="2375452"/>
            <a:ext cx="278437" cy="4144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highlight>
                <a:srgbClr val="00FF00"/>
              </a:highlight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FE365F3-7868-9589-6323-0CC96E07FC9C}"/>
              </a:ext>
            </a:extLst>
          </p:cNvPr>
          <p:cNvSpPr/>
          <p:nvPr/>
        </p:nvSpPr>
        <p:spPr>
          <a:xfrm>
            <a:off x="462609" y="409929"/>
            <a:ext cx="232429" cy="17468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0A06A95-EEFF-3BDE-1AC1-CD5AB16AC99A}"/>
              </a:ext>
            </a:extLst>
          </p:cNvPr>
          <p:cNvSpPr txBox="1"/>
          <p:nvPr/>
        </p:nvSpPr>
        <p:spPr>
          <a:xfrm>
            <a:off x="163301" y="136484"/>
            <a:ext cx="92044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header</a:t>
            </a:r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BF0CA8C-4935-2A39-5022-ED87084FBD2F}"/>
              </a:ext>
            </a:extLst>
          </p:cNvPr>
          <p:cNvSpPr txBox="1"/>
          <p:nvPr/>
        </p:nvSpPr>
        <p:spPr>
          <a:xfrm>
            <a:off x="130540" y="2307775"/>
            <a:ext cx="70724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dirty="0"/>
              <a:t>main</a:t>
            </a:r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F764ADF9-3C98-EFB6-7917-B8173F68B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7563" y="519378"/>
            <a:ext cx="5318559" cy="4147741"/>
          </a:xfrm>
          <a:prstGeom prst="rect">
            <a:avLst/>
          </a:prstGeom>
        </p:spPr>
      </p:pic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F2E7ECA8-72DC-4237-5CC8-ED2F4DCEA37F}"/>
              </a:ext>
            </a:extLst>
          </p:cNvPr>
          <p:cNvSpPr/>
          <p:nvPr/>
        </p:nvSpPr>
        <p:spPr>
          <a:xfrm>
            <a:off x="6177609" y="318052"/>
            <a:ext cx="278437" cy="464959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highlight>
                <a:srgbClr val="00FF00"/>
              </a:highlight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53061D2-F2D7-7B20-9CC0-85A74C813756}"/>
              </a:ext>
            </a:extLst>
          </p:cNvPr>
          <p:cNvSpPr txBox="1"/>
          <p:nvPr/>
        </p:nvSpPr>
        <p:spPr>
          <a:xfrm>
            <a:off x="5845540" y="250375"/>
            <a:ext cx="70724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dirty="0"/>
              <a:t>main</a:t>
            </a:r>
          </a:p>
        </p:txBody>
      </p:sp>
      <p:pic>
        <p:nvPicPr>
          <p:cNvPr id="36" name="図 35">
            <a:extLst>
              <a:ext uri="{FF2B5EF4-FFF2-40B4-BE49-F238E27FC236}">
                <a16:creationId xmlns:a16="http://schemas.microsoft.com/office/drawing/2014/main" id="{3AAC28CB-B9A5-9BDC-AE20-BF294A4B3E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785" y="4877241"/>
            <a:ext cx="5007755" cy="1675804"/>
          </a:xfrm>
          <a:prstGeom prst="rect">
            <a:avLst/>
          </a:prstGeom>
        </p:spPr>
      </p:pic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E193814B-7F22-03BA-01E3-3AA0F5BA3C1D}"/>
              </a:ext>
            </a:extLst>
          </p:cNvPr>
          <p:cNvSpPr/>
          <p:nvPr/>
        </p:nvSpPr>
        <p:spPr>
          <a:xfrm>
            <a:off x="4368690" y="505816"/>
            <a:ext cx="1342036" cy="7354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759B6D6D-3B8B-FED7-2635-52AB124ECC79}"/>
              </a:ext>
            </a:extLst>
          </p:cNvPr>
          <p:cNvSpPr txBox="1"/>
          <p:nvPr/>
        </p:nvSpPr>
        <p:spPr>
          <a:xfrm>
            <a:off x="4629279" y="498892"/>
            <a:ext cx="514885" cy="246221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altLang="ja-JP" sz="1000" dirty="0"/>
              <a:t>&lt;h1&gt;</a:t>
            </a: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E3A48C0A-E7D8-DA1C-7AF8-7BBA10C0F271}"/>
              </a:ext>
            </a:extLst>
          </p:cNvPr>
          <p:cNvSpPr/>
          <p:nvPr/>
        </p:nvSpPr>
        <p:spPr>
          <a:xfrm>
            <a:off x="864612" y="436238"/>
            <a:ext cx="4926698" cy="1939214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3B4A630E-FB62-992F-EEC2-8600CD099076}"/>
              </a:ext>
            </a:extLst>
          </p:cNvPr>
          <p:cNvSpPr txBox="1"/>
          <p:nvPr/>
        </p:nvSpPr>
        <p:spPr>
          <a:xfrm>
            <a:off x="695038" y="621470"/>
            <a:ext cx="176533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b="1" dirty="0"/>
              <a:t>Section id #header</a:t>
            </a:r>
          </a:p>
        </p:txBody>
      </p:sp>
      <p:sp>
        <p:nvSpPr>
          <p:cNvPr id="57" name="四角形吹き出し 56">
            <a:extLst>
              <a:ext uri="{FF2B5EF4-FFF2-40B4-BE49-F238E27FC236}">
                <a16:creationId xmlns:a16="http://schemas.microsoft.com/office/drawing/2014/main" id="{6A3C698E-2DA8-AC8E-CB18-317F92654EC7}"/>
              </a:ext>
            </a:extLst>
          </p:cNvPr>
          <p:cNvSpPr/>
          <p:nvPr/>
        </p:nvSpPr>
        <p:spPr>
          <a:xfrm>
            <a:off x="3384098" y="972898"/>
            <a:ext cx="984591" cy="295951"/>
          </a:xfrm>
          <a:prstGeom prst="wedgeRectCallout">
            <a:avLst>
              <a:gd name="adj1" fmla="val 61181"/>
              <a:gd name="adj2" fmla="val -10493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img</a:t>
            </a:r>
            <a:r>
              <a:rPr lang="en-US" altLang="ja-JP" sz="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altLang="ja-JP" sz="8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logo.svg</a:t>
            </a:r>
            <a:endParaRPr lang="en-US" altLang="ja-JP" sz="8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0FFA3C9F-C310-08D6-333A-D5FE741A73B7}"/>
              </a:ext>
            </a:extLst>
          </p:cNvPr>
          <p:cNvSpPr txBox="1"/>
          <p:nvPr/>
        </p:nvSpPr>
        <p:spPr>
          <a:xfrm>
            <a:off x="4598821" y="1005936"/>
            <a:ext cx="87038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900" b="1" dirty="0">
                <a:solidFill>
                  <a:srgbClr val="FF0000"/>
                </a:solidFill>
              </a:rPr>
              <a:t>&lt;a&gt;&lt;</a:t>
            </a:r>
            <a:r>
              <a:rPr lang="en-US" altLang="ja-JP" sz="900" b="1" dirty="0" err="1">
                <a:solidFill>
                  <a:srgbClr val="FF0000"/>
                </a:solidFill>
              </a:rPr>
              <a:t>img</a:t>
            </a:r>
            <a:r>
              <a:rPr lang="en-US" altLang="ja-JP" sz="900" b="1" dirty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B24ACC1C-C1C3-76A3-DE94-7343C49F308C}"/>
              </a:ext>
            </a:extLst>
          </p:cNvPr>
          <p:cNvSpPr txBox="1"/>
          <p:nvPr/>
        </p:nvSpPr>
        <p:spPr>
          <a:xfrm>
            <a:off x="904883" y="932561"/>
            <a:ext cx="143055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700" b="1" dirty="0">
                <a:solidFill>
                  <a:srgbClr val="FF0000"/>
                </a:solidFill>
              </a:rPr>
              <a:t>background-image: </a:t>
            </a:r>
            <a:r>
              <a:rPr lang="en-US" altLang="ja-JP" sz="700" b="1" dirty="0" err="1">
                <a:solidFill>
                  <a:srgbClr val="FF0000"/>
                </a:solidFill>
              </a:rPr>
              <a:t>url</a:t>
            </a:r>
            <a:r>
              <a:rPr lang="en-US" altLang="ja-JP" sz="700" b="1" dirty="0">
                <a:solidFill>
                  <a:srgbClr val="FF0000"/>
                </a:solidFill>
              </a:rPr>
              <a:t>(”</a:t>
            </a:r>
            <a:r>
              <a:rPr lang="en-US" altLang="ja-JP" sz="700" b="1" dirty="0" err="1">
                <a:solidFill>
                  <a:srgbClr val="FF0000"/>
                </a:solidFill>
              </a:rPr>
              <a:t>img</a:t>
            </a:r>
            <a:r>
              <a:rPr lang="en-US" altLang="ja-JP" sz="700" b="1" dirty="0">
                <a:solidFill>
                  <a:srgbClr val="FF0000"/>
                </a:solidFill>
              </a:rPr>
              <a:t>/</a:t>
            </a:r>
            <a:r>
              <a:rPr lang="en-US" altLang="ja-JP" sz="700" b="1" dirty="0" err="1">
                <a:solidFill>
                  <a:srgbClr val="FF0000"/>
                </a:solidFill>
              </a:rPr>
              <a:t>mainvisual.jpg</a:t>
            </a:r>
            <a:r>
              <a:rPr lang="en-US" altLang="ja-JP" sz="700" b="1" dirty="0">
                <a:solidFill>
                  <a:srgbClr val="FF0000"/>
                </a:solidFill>
              </a:rPr>
              <a:t> "); </a:t>
            </a:r>
          </a:p>
          <a:p>
            <a:endParaRPr lang="en-US" altLang="ja-JP" sz="700" b="1" dirty="0">
              <a:solidFill>
                <a:srgbClr val="FF0000"/>
              </a:solidFill>
            </a:endParaRPr>
          </a:p>
          <a:p>
            <a:r>
              <a:rPr lang="en-US" altLang="ja-JP" sz="700" b="1" dirty="0">
                <a:solidFill>
                  <a:srgbClr val="FF0000"/>
                </a:solidFill>
              </a:rPr>
              <a:t>Alt=”Mag88”</a:t>
            </a:r>
          </a:p>
        </p:txBody>
      </p:sp>
      <p:sp>
        <p:nvSpPr>
          <p:cNvPr id="63" name="四角形吹き出し 62">
            <a:extLst>
              <a:ext uri="{FF2B5EF4-FFF2-40B4-BE49-F238E27FC236}">
                <a16:creationId xmlns:a16="http://schemas.microsoft.com/office/drawing/2014/main" id="{CEEF40B5-6751-3424-6554-ED6693F7AEF6}"/>
              </a:ext>
            </a:extLst>
          </p:cNvPr>
          <p:cNvSpPr/>
          <p:nvPr/>
        </p:nvSpPr>
        <p:spPr>
          <a:xfrm>
            <a:off x="4225100" y="1860840"/>
            <a:ext cx="1350673" cy="295951"/>
          </a:xfrm>
          <a:prstGeom prst="wedgeRectCallout">
            <a:avLst>
              <a:gd name="adj1" fmla="val -65445"/>
              <a:gd name="adj2" fmla="val -4656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img</a:t>
            </a:r>
            <a:r>
              <a:rPr lang="en-US" altLang="ja-JP" sz="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altLang="ja-JP" sz="800" b="1" dirty="0" err="1">
                <a:solidFill>
                  <a:srgbClr val="FF0000"/>
                </a:solidFill>
              </a:rPr>
              <a:t>mainvisual.jpg</a:t>
            </a:r>
            <a:r>
              <a:rPr lang="en-US" altLang="ja-JP" sz="800" b="1" dirty="0">
                <a:solidFill>
                  <a:srgbClr val="FF0000"/>
                </a:solidFill>
              </a:rPr>
              <a:t> </a:t>
            </a:r>
            <a:endParaRPr lang="en-US" altLang="ja-JP" sz="8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EA3F7FE2-85DE-63B2-0EB7-B0FC308D37CA}"/>
              </a:ext>
            </a:extLst>
          </p:cNvPr>
          <p:cNvSpPr/>
          <p:nvPr/>
        </p:nvSpPr>
        <p:spPr>
          <a:xfrm>
            <a:off x="1006995" y="2430416"/>
            <a:ext cx="4981570" cy="237650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highlight>
                <a:srgbClr val="00FF00"/>
              </a:highlight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4CF2B5A0-61CB-09A9-E7CF-333DBF588848}"/>
              </a:ext>
            </a:extLst>
          </p:cNvPr>
          <p:cNvSpPr txBox="1"/>
          <p:nvPr/>
        </p:nvSpPr>
        <p:spPr>
          <a:xfrm>
            <a:off x="398533" y="2783755"/>
            <a:ext cx="909223" cy="430887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100" b="1" dirty="0"/>
              <a:t>Section id </a:t>
            </a:r>
          </a:p>
          <a:p>
            <a:r>
              <a:rPr lang="en-US" altLang="ja-JP" sz="1100" b="1" dirty="0"/>
              <a:t>#article</a:t>
            </a: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E1ABDE49-C8F0-8DA7-3362-498C962120FF}"/>
              </a:ext>
            </a:extLst>
          </p:cNvPr>
          <p:cNvSpPr/>
          <p:nvPr/>
        </p:nvSpPr>
        <p:spPr>
          <a:xfrm>
            <a:off x="1779690" y="2402934"/>
            <a:ext cx="2710512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B2AE837B-9959-B0FF-2E12-F558B4ED06FF}"/>
              </a:ext>
            </a:extLst>
          </p:cNvPr>
          <p:cNvSpPr txBox="1"/>
          <p:nvPr/>
        </p:nvSpPr>
        <p:spPr>
          <a:xfrm>
            <a:off x="4339083" y="2436804"/>
            <a:ext cx="1632178" cy="246221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altLang="ja-JP" sz="1000" dirty="0"/>
              <a:t>&lt;h2&gt;class=</a:t>
            </a:r>
            <a:r>
              <a:rPr lang="en-US" altLang="ja-JP" sz="1000" dirty="0" err="1"/>
              <a:t>section_title</a:t>
            </a:r>
            <a:endParaRPr lang="en-US" altLang="ja-JP" sz="1000" dirty="0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7ADBAD75-4D7A-3C63-D7D1-E16453BAA3BD}"/>
              </a:ext>
            </a:extLst>
          </p:cNvPr>
          <p:cNvSpPr/>
          <p:nvPr/>
        </p:nvSpPr>
        <p:spPr>
          <a:xfrm>
            <a:off x="1936271" y="2684153"/>
            <a:ext cx="2288829" cy="129358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CD12131-D376-3E55-2F60-1E50BC894F9B}"/>
              </a:ext>
            </a:extLst>
          </p:cNvPr>
          <p:cNvSpPr/>
          <p:nvPr/>
        </p:nvSpPr>
        <p:spPr>
          <a:xfrm>
            <a:off x="1585113" y="2864858"/>
            <a:ext cx="4337332" cy="18612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97D6F88E-9591-3683-C4D2-6AA1D3BAC481}"/>
              </a:ext>
            </a:extLst>
          </p:cNvPr>
          <p:cNvSpPr txBox="1"/>
          <p:nvPr/>
        </p:nvSpPr>
        <p:spPr>
          <a:xfrm>
            <a:off x="1127345" y="3459137"/>
            <a:ext cx="1003144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Div class </a:t>
            </a:r>
            <a:r>
              <a:rPr lang="en-US" altLang="ja-JP" sz="1000" dirty="0" err="1"/>
              <a:t>article_flex</a:t>
            </a:r>
            <a:endParaRPr lang="en-US" altLang="ja-JP" sz="1000" dirty="0"/>
          </a:p>
        </p:txBody>
      </p:sp>
      <p:sp>
        <p:nvSpPr>
          <p:cNvPr id="72" name="四角形吹き出し 71">
            <a:extLst>
              <a:ext uri="{FF2B5EF4-FFF2-40B4-BE49-F238E27FC236}">
                <a16:creationId xmlns:a16="http://schemas.microsoft.com/office/drawing/2014/main" id="{901A8AE9-F748-8658-4C33-E9A0D773526C}"/>
              </a:ext>
            </a:extLst>
          </p:cNvPr>
          <p:cNvSpPr/>
          <p:nvPr/>
        </p:nvSpPr>
        <p:spPr>
          <a:xfrm>
            <a:off x="2792905" y="2963601"/>
            <a:ext cx="1150487" cy="295951"/>
          </a:xfrm>
          <a:prstGeom prst="wedgeRectCallout">
            <a:avLst>
              <a:gd name="adj1" fmla="val -38069"/>
              <a:gd name="adj2" fmla="val 8235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err="1">
                <a:solidFill>
                  <a:srgbClr val="CE9178"/>
                </a:solidFill>
                <a:latin typeface="Menlo" panose="020B0609030804020204" pitchFamily="49" charset="0"/>
              </a:rPr>
              <a:t>Img</a:t>
            </a:r>
            <a:r>
              <a:rPr lang="en-US" altLang="ja-JP" sz="800" dirty="0">
                <a:solidFill>
                  <a:srgbClr val="CE9178"/>
                </a:solidFill>
                <a:latin typeface="Menlo" panose="020B0609030804020204" pitchFamily="49" charset="0"/>
              </a:rPr>
              <a:t>/Magazine-archive</a:t>
            </a:r>
            <a:r>
              <a:rPr lang="en-US" altLang="ja-JP" sz="800" b="1" dirty="0">
                <a:solidFill>
                  <a:srgbClr val="FF0000"/>
                </a:solidFill>
              </a:rPr>
              <a:t> </a:t>
            </a:r>
            <a:endParaRPr lang="en-US" altLang="ja-JP" sz="8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3" name="四角形吹き出し 72">
            <a:extLst>
              <a:ext uri="{FF2B5EF4-FFF2-40B4-BE49-F238E27FC236}">
                <a16:creationId xmlns:a16="http://schemas.microsoft.com/office/drawing/2014/main" id="{C6E54B87-BB29-733E-EC5E-6CBD61ED33EC}"/>
              </a:ext>
            </a:extLst>
          </p:cNvPr>
          <p:cNvSpPr/>
          <p:nvPr/>
        </p:nvSpPr>
        <p:spPr>
          <a:xfrm>
            <a:off x="4779192" y="3043962"/>
            <a:ext cx="808125" cy="295951"/>
          </a:xfrm>
          <a:prstGeom prst="wedgeRectCallout">
            <a:avLst>
              <a:gd name="adj1" fmla="val -67211"/>
              <a:gd name="adj2" fmla="val 6329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err="1">
                <a:solidFill>
                  <a:srgbClr val="CE9178"/>
                </a:solidFill>
                <a:latin typeface="Menlo" panose="020B0609030804020204" pitchFamily="49" charset="0"/>
              </a:rPr>
              <a:t>Img</a:t>
            </a:r>
            <a:r>
              <a:rPr lang="en-US" altLang="ja-JP" sz="800" dirty="0">
                <a:solidFill>
                  <a:srgbClr val="CE9178"/>
                </a:solidFill>
                <a:latin typeface="Menlo" panose="020B0609030804020204" pitchFamily="49" charset="0"/>
              </a:rPr>
              <a:t>/Magazine-new</a:t>
            </a:r>
            <a:endParaRPr lang="en-US" altLang="ja-JP" sz="8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6A23C1CA-77A2-A8F0-C944-540EC975E002}"/>
              </a:ext>
            </a:extLst>
          </p:cNvPr>
          <p:cNvSpPr/>
          <p:nvPr/>
        </p:nvSpPr>
        <p:spPr>
          <a:xfrm>
            <a:off x="3553737" y="3423908"/>
            <a:ext cx="1150487" cy="715751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126D17B7-2BC2-D07A-7033-78E1B45BEEA9}"/>
              </a:ext>
            </a:extLst>
          </p:cNvPr>
          <p:cNvSpPr txBox="1"/>
          <p:nvPr/>
        </p:nvSpPr>
        <p:spPr>
          <a:xfrm>
            <a:off x="3586372" y="3353100"/>
            <a:ext cx="6530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b="1" dirty="0">
                <a:solidFill>
                  <a:srgbClr val="FF0000"/>
                </a:solidFill>
              </a:rPr>
              <a:t>&lt;h3&gt;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CA0E4644-67B5-A092-4963-755EDF856435}"/>
              </a:ext>
            </a:extLst>
          </p:cNvPr>
          <p:cNvSpPr/>
          <p:nvPr/>
        </p:nvSpPr>
        <p:spPr>
          <a:xfrm>
            <a:off x="2030517" y="3346883"/>
            <a:ext cx="1058381" cy="665732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439BD25F-D31A-48AB-4E9A-5890810C423E}"/>
              </a:ext>
            </a:extLst>
          </p:cNvPr>
          <p:cNvSpPr txBox="1"/>
          <p:nvPr/>
        </p:nvSpPr>
        <p:spPr>
          <a:xfrm>
            <a:off x="2130489" y="3294677"/>
            <a:ext cx="6530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b="1" dirty="0">
                <a:solidFill>
                  <a:srgbClr val="FF0000"/>
                </a:solidFill>
              </a:rPr>
              <a:t>&lt;h3&gt;</a:t>
            </a: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701E8B58-324A-8D3E-0974-93D397BE1F4F}"/>
              </a:ext>
            </a:extLst>
          </p:cNvPr>
          <p:cNvSpPr txBox="1"/>
          <p:nvPr/>
        </p:nvSpPr>
        <p:spPr>
          <a:xfrm>
            <a:off x="1288633" y="4130337"/>
            <a:ext cx="143055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700" b="1" dirty="0">
                <a:solidFill>
                  <a:srgbClr val="FF0000"/>
                </a:solidFill>
              </a:rPr>
              <a:t>background-image: </a:t>
            </a:r>
            <a:r>
              <a:rPr lang="en-US" altLang="ja-JP" sz="700" b="1" dirty="0" err="1">
                <a:solidFill>
                  <a:srgbClr val="FF0000"/>
                </a:solidFill>
              </a:rPr>
              <a:t>url</a:t>
            </a:r>
            <a:r>
              <a:rPr lang="en-US" altLang="ja-JP" sz="700" b="1" dirty="0">
                <a:solidFill>
                  <a:srgbClr val="FF0000"/>
                </a:solidFill>
              </a:rPr>
              <a:t>(”</a:t>
            </a:r>
            <a:r>
              <a:rPr lang="en-US" altLang="ja-JP" sz="700" b="1" dirty="0" err="1">
                <a:solidFill>
                  <a:srgbClr val="FF0000"/>
                </a:solidFill>
              </a:rPr>
              <a:t>img</a:t>
            </a:r>
            <a:r>
              <a:rPr lang="en-US" altLang="ja-JP" sz="700" b="1" dirty="0">
                <a:solidFill>
                  <a:srgbClr val="FF0000"/>
                </a:solidFill>
              </a:rPr>
              <a:t>/.     "); </a:t>
            </a:r>
          </a:p>
          <a:p>
            <a:endParaRPr lang="en-US" altLang="ja-JP" sz="700" b="1" dirty="0">
              <a:solidFill>
                <a:srgbClr val="FF0000"/>
              </a:solidFill>
            </a:endParaRPr>
          </a:p>
          <a:p>
            <a:r>
              <a:rPr lang="en-US" altLang="ja-JP" sz="700" b="1" dirty="0">
                <a:solidFill>
                  <a:srgbClr val="FF0000"/>
                </a:solidFill>
              </a:rPr>
              <a:t>Alt=“</a:t>
            </a:r>
            <a:r>
              <a:rPr lang="en-US" altLang="ja-JP" sz="700" dirty="0">
                <a:solidFill>
                  <a:srgbClr val="FF0000"/>
                </a:solidFill>
                <a:latin typeface="Menlo" panose="020B0609030804020204" pitchFamily="49" charset="0"/>
              </a:rPr>
              <a:t>Magazine-archive</a:t>
            </a:r>
            <a:r>
              <a:rPr lang="en-US" altLang="ja-JP" sz="700" b="1" dirty="0">
                <a:solidFill>
                  <a:srgbClr val="FF0000"/>
                </a:solidFill>
              </a:rPr>
              <a:t> ”</a:t>
            </a: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DC11D73C-6109-C86B-EB06-C040BC148399}"/>
              </a:ext>
            </a:extLst>
          </p:cNvPr>
          <p:cNvSpPr txBox="1"/>
          <p:nvPr/>
        </p:nvSpPr>
        <p:spPr>
          <a:xfrm>
            <a:off x="4277995" y="4134386"/>
            <a:ext cx="143055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700" b="1" dirty="0">
                <a:solidFill>
                  <a:srgbClr val="FF0000"/>
                </a:solidFill>
              </a:rPr>
              <a:t>background-image: </a:t>
            </a:r>
            <a:r>
              <a:rPr lang="en-US" altLang="ja-JP" sz="700" b="1" dirty="0" err="1">
                <a:solidFill>
                  <a:srgbClr val="FF0000"/>
                </a:solidFill>
              </a:rPr>
              <a:t>url</a:t>
            </a:r>
            <a:r>
              <a:rPr lang="en-US" altLang="ja-JP" sz="700" b="1" dirty="0">
                <a:solidFill>
                  <a:srgbClr val="FF0000"/>
                </a:solidFill>
              </a:rPr>
              <a:t>(”</a:t>
            </a:r>
            <a:r>
              <a:rPr lang="en-US" altLang="ja-JP" sz="700" b="1" dirty="0" err="1">
                <a:solidFill>
                  <a:srgbClr val="FF0000"/>
                </a:solidFill>
              </a:rPr>
              <a:t>img</a:t>
            </a:r>
            <a:r>
              <a:rPr lang="en-US" altLang="ja-JP" sz="700" b="1" dirty="0">
                <a:solidFill>
                  <a:srgbClr val="FF0000"/>
                </a:solidFill>
              </a:rPr>
              <a:t>/.     "); </a:t>
            </a:r>
          </a:p>
          <a:p>
            <a:endParaRPr lang="en-US" altLang="ja-JP" sz="700" b="1" dirty="0">
              <a:solidFill>
                <a:srgbClr val="FF0000"/>
              </a:solidFill>
            </a:endParaRPr>
          </a:p>
          <a:p>
            <a:r>
              <a:rPr lang="en-US" altLang="ja-JP" sz="700" b="1" dirty="0">
                <a:solidFill>
                  <a:srgbClr val="FF0000"/>
                </a:solidFill>
              </a:rPr>
              <a:t>Alt=“</a:t>
            </a:r>
            <a:r>
              <a:rPr lang="en-US" altLang="ja-JP" sz="700" dirty="0">
                <a:solidFill>
                  <a:srgbClr val="FF0000"/>
                </a:solidFill>
                <a:latin typeface="Menlo" panose="020B0609030804020204" pitchFamily="49" charset="0"/>
              </a:rPr>
              <a:t>Magazine-new</a:t>
            </a:r>
            <a:r>
              <a:rPr lang="en-US" altLang="ja-JP" sz="700" b="1" dirty="0">
                <a:solidFill>
                  <a:srgbClr val="FF0000"/>
                </a:solidFill>
              </a:rPr>
              <a:t> ”</a:t>
            </a: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67C43FB6-0700-02AE-181C-4AC347A8B2D7}"/>
              </a:ext>
            </a:extLst>
          </p:cNvPr>
          <p:cNvSpPr txBox="1"/>
          <p:nvPr/>
        </p:nvSpPr>
        <p:spPr>
          <a:xfrm>
            <a:off x="2022924" y="2641591"/>
            <a:ext cx="6530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b="1" dirty="0">
                <a:solidFill>
                  <a:srgbClr val="FF0000"/>
                </a:solidFill>
              </a:rPr>
              <a:t>&lt;p&gt;</a:t>
            </a: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E97E5424-7A83-F80B-0FC0-D13ABCDF51BB}"/>
              </a:ext>
            </a:extLst>
          </p:cNvPr>
          <p:cNvSpPr txBox="1"/>
          <p:nvPr/>
        </p:nvSpPr>
        <p:spPr>
          <a:xfrm>
            <a:off x="3680965" y="3815555"/>
            <a:ext cx="6530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b="1" dirty="0">
                <a:solidFill>
                  <a:srgbClr val="FF0000"/>
                </a:solidFill>
              </a:rPr>
              <a:t>&lt;p&gt;</a:t>
            </a:r>
          </a:p>
        </p:txBody>
      </p:sp>
      <p:sp>
        <p:nvSpPr>
          <p:cNvPr id="93" name="角丸四角形 92">
            <a:extLst>
              <a:ext uri="{FF2B5EF4-FFF2-40B4-BE49-F238E27FC236}">
                <a16:creationId xmlns:a16="http://schemas.microsoft.com/office/drawing/2014/main" id="{D49E81D1-2BD0-3B66-1B17-BA6F3505187F}"/>
              </a:ext>
            </a:extLst>
          </p:cNvPr>
          <p:cNvSpPr/>
          <p:nvPr/>
        </p:nvSpPr>
        <p:spPr>
          <a:xfrm>
            <a:off x="1031720" y="3872842"/>
            <a:ext cx="599898" cy="22108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flex</a:t>
            </a:r>
            <a:endParaRPr kumimoji="1" lang="ja-JP" altLang="en-US" sz="120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98C4331A-196A-261A-62C5-06D2F3EFB73B}"/>
              </a:ext>
            </a:extLst>
          </p:cNvPr>
          <p:cNvSpPr txBox="1"/>
          <p:nvPr/>
        </p:nvSpPr>
        <p:spPr>
          <a:xfrm>
            <a:off x="2607502" y="3790265"/>
            <a:ext cx="6530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b="1" dirty="0">
                <a:solidFill>
                  <a:srgbClr val="FF0000"/>
                </a:solidFill>
              </a:rPr>
              <a:t>&lt;p&gt;</a:t>
            </a:r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A0353DDE-CFAF-14A3-E248-803A51839650}"/>
              </a:ext>
            </a:extLst>
          </p:cNvPr>
          <p:cNvSpPr/>
          <p:nvPr/>
        </p:nvSpPr>
        <p:spPr>
          <a:xfrm>
            <a:off x="2777199" y="5033006"/>
            <a:ext cx="1447902" cy="1939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29CD77EF-D8A4-57B0-4015-766E31620E95}"/>
              </a:ext>
            </a:extLst>
          </p:cNvPr>
          <p:cNvSpPr txBox="1"/>
          <p:nvPr/>
        </p:nvSpPr>
        <p:spPr>
          <a:xfrm>
            <a:off x="4018235" y="5009077"/>
            <a:ext cx="1669047" cy="246221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altLang="ja-JP" sz="1000" dirty="0"/>
              <a:t>&lt;h2&gt; class=</a:t>
            </a:r>
            <a:r>
              <a:rPr lang="en-US" altLang="ja-JP" sz="1000" dirty="0" err="1"/>
              <a:t>section_title</a:t>
            </a:r>
            <a:endParaRPr lang="en-US" altLang="ja-JP" sz="1000" dirty="0"/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75163FEF-6951-62F6-6976-1502A0E25358}"/>
              </a:ext>
            </a:extLst>
          </p:cNvPr>
          <p:cNvSpPr/>
          <p:nvPr/>
        </p:nvSpPr>
        <p:spPr>
          <a:xfrm>
            <a:off x="893613" y="4967358"/>
            <a:ext cx="5094952" cy="159311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highlight>
                <a:srgbClr val="00FF00"/>
              </a:highlight>
            </a:endParaRP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6D0E2782-0D9E-9C59-7339-2F9811CAA3E7}"/>
              </a:ext>
            </a:extLst>
          </p:cNvPr>
          <p:cNvSpPr txBox="1"/>
          <p:nvPr/>
        </p:nvSpPr>
        <p:spPr>
          <a:xfrm>
            <a:off x="465720" y="4874664"/>
            <a:ext cx="1130438" cy="430887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100" b="1" dirty="0"/>
              <a:t>Section id</a:t>
            </a:r>
          </a:p>
          <a:p>
            <a:r>
              <a:rPr lang="en-US" altLang="ja-JP" sz="1100" b="1" dirty="0"/>
              <a:t> #</a:t>
            </a:r>
            <a:r>
              <a:rPr lang="en-US" altLang="ja-JP" sz="1100" b="1" dirty="0" err="1"/>
              <a:t>fasion_style</a:t>
            </a:r>
            <a:endParaRPr lang="en-US" altLang="ja-JP" sz="1100" b="1" dirty="0"/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EBEFAFC2-8329-64A8-CD14-3D1D575184F7}"/>
              </a:ext>
            </a:extLst>
          </p:cNvPr>
          <p:cNvSpPr txBox="1"/>
          <p:nvPr/>
        </p:nvSpPr>
        <p:spPr>
          <a:xfrm>
            <a:off x="3883556" y="5414320"/>
            <a:ext cx="68308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b="1" dirty="0">
                <a:solidFill>
                  <a:srgbClr val="FF0000"/>
                </a:solidFill>
              </a:rPr>
              <a:t>&lt;form&gt;&lt;a&gt;</a:t>
            </a:r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B3EE4936-B67E-F4B6-6F15-AE369C3DE324}"/>
              </a:ext>
            </a:extLst>
          </p:cNvPr>
          <p:cNvSpPr/>
          <p:nvPr/>
        </p:nvSpPr>
        <p:spPr>
          <a:xfrm>
            <a:off x="2762175" y="5441083"/>
            <a:ext cx="1181217" cy="2308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608EDC9A-52E6-D4CC-BE6C-5D59EA320B2A}"/>
              </a:ext>
            </a:extLst>
          </p:cNvPr>
          <p:cNvSpPr txBox="1"/>
          <p:nvPr/>
        </p:nvSpPr>
        <p:spPr>
          <a:xfrm>
            <a:off x="4490202" y="5356444"/>
            <a:ext cx="1003144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Div class form button</a:t>
            </a: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C63786F4-8E3C-B8C6-601C-3FE478686FEB}"/>
              </a:ext>
            </a:extLst>
          </p:cNvPr>
          <p:cNvSpPr txBox="1"/>
          <p:nvPr/>
        </p:nvSpPr>
        <p:spPr>
          <a:xfrm>
            <a:off x="1345621" y="5776710"/>
            <a:ext cx="87038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900" b="1" dirty="0">
                <a:solidFill>
                  <a:srgbClr val="FF0000"/>
                </a:solidFill>
              </a:rPr>
              <a:t>&lt;</a:t>
            </a:r>
            <a:r>
              <a:rPr lang="en-US" altLang="ja-JP" sz="900" b="1" dirty="0" err="1">
                <a:solidFill>
                  <a:srgbClr val="FF0000"/>
                </a:solidFill>
              </a:rPr>
              <a:t>img</a:t>
            </a:r>
            <a:r>
              <a:rPr lang="en-US" altLang="ja-JP" sz="900" b="1" dirty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49743422-385A-3F60-1FFC-86CE2FB85B1F}"/>
              </a:ext>
            </a:extLst>
          </p:cNvPr>
          <p:cNvSpPr txBox="1"/>
          <p:nvPr/>
        </p:nvSpPr>
        <p:spPr>
          <a:xfrm>
            <a:off x="1288633" y="6118791"/>
            <a:ext cx="1003144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Div class </a:t>
            </a:r>
            <a:r>
              <a:rPr lang="en-US" altLang="ja-JP" sz="1000" dirty="0" err="1"/>
              <a:t>fasion</a:t>
            </a:r>
            <a:endParaRPr lang="en-US" altLang="ja-JP" sz="1000" dirty="0"/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C5CD185A-6176-510E-5628-6AA470044DC6}"/>
              </a:ext>
            </a:extLst>
          </p:cNvPr>
          <p:cNvSpPr/>
          <p:nvPr/>
        </p:nvSpPr>
        <p:spPr>
          <a:xfrm>
            <a:off x="1288633" y="5759788"/>
            <a:ext cx="4287140" cy="7421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3300A37B-0E3A-D1F7-FC1A-5FC3BE21C856}"/>
              </a:ext>
            </a:extLst>
          </p:cNvPr>
          <p:cNvSpPr/>
          <p:nvPr/>
        </p:nvSpPr>
        <p:spPr>
          <a:xfrm>
            <a:off x="2083415" y="5290719"/>
            <a:ext cx="2288829" cy="129358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0DD4F373-0421-5AAA-A756-C76987EA4D2A}"/>
              </a:ext>
            </a:extLst>
          </p:cNvPr>
          <p:cNvSpPr txBox="1"/>
          <p:nvPr/>
        </p:nvSpPr>
        <p:spPr>
          <a:xfrm>
            <a:off x="2170068" y="5248157"/>
            <a:ext cx="6530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b="1" dirty="0">
                <a:solidFill>
                  <a:srgbClr val="FF0000"/>
                </a:solidFill>
              </a:rPr>
              <a:t>&lt;p&gt;</a:t>
            </a:r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696EDE7E-3EF6-3BF3-54AC-60E4F8A827EF}"/>
              </a:ext>
            </a:extLst>
          </p:cNvPr>
          <p:cNvSpPr/>
          <p:nvPr/>
        </p:nvSpPr>
        <p:spPr>
          <a:xfrm>
            <a:off x="6795141" y="399598"/>
            <a:ext cx="5052368" cy="21123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highlight>
                <a:srgbClr val="00FF00"/>
              </a:highlight>
            </a:endParaRPr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4A556F13-EEAE-FAC4-3B27-C2461549C883}"/>
              </a:ext>
            </a:extLst>
          </p:cNvPr>
          <p:cNvSpPr txBox="1"/>
          <p:nvPr/>
        </p:nvSpPr>
        <p:spPr>
          <a:xfrm>
            <a:off x="6730225" y="191203"/>
            <a:ext cx="1497526" cy="261610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100" b="1" dirty="0"/>
              <a:t>Section id #catalog</a:t>
            </a:r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49DE3223-D13E-533C-74BE-39EA65B6F9E8}"/>
              </a:ext>
            </a:extLst>
          </p:cNvPr>
          <p:cNvSpPr txBox="1"/>
          <p:nvPr/>
        </p:nvSpPr>
        <p:spPr>
          <a:xfrm>
            <a:off x="7777588" y="983659"/>
            <a:ext cx="87038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900" b="1" dirty="0">
                <a:solidFill>
                  <a:srgbClr val="FF0000"/>
                </a:solidFill>
              </a:rPr>
              <a:t>&lt;</a:t>
            </a:r>
            <a:r>
              <a:rPr lang="en-US" altLang="ja-JP" sz="900" b="1" dirty="0" err="1">
                <a:solidFill>
                  <a:srgbClr val="FF0000"/>
                </a:solidFill>
              </a:rPr>
              <a:t>img</a:t>
            </a:r>
            <a:r>
              <a:rPr lang="en-US" altLang="ja-JP" sz="900" b="1" dirty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111" name="角丸四角形 110">
            <a:extLst>
              <a:ext uri="{FF2B5EF4-FFF2-40B4-BE49-F238E27FC236}">
                <a16:creationId xmlns:a16="http://schemas.microsoft.com/office/drawing/2014/main" id="{6D624385-8EA5-F523-38E2-F73CABDAE1EA}"/>
              </a:ext>
            </a:extLst>
          </p:cNvPr>
          <p:cNvSpPr/>
          <p:nvPr/>
        </p:nvSpPr>
        <p:spPr>
          <a:xfrm>
            <a:off x="7798105" y="415164"/>
            <a:ext cx="599898" cy="22108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flex</a:t>
            </a:r>
            <a:endParaRPr kumimoji="1" lang="ja-JP" altLang="en-US" sz="1200"/>
          </a:p>
        </p:txBody>
      </p:sp>
      <p:sp>
        <p:nvSpPr>
          <p:cNvPr id="112" name="四角形吹き出し 111">
            <a:extLst>
              <a:ext uri="{FF2B5EF4-FFF2-40B4-BE49-F238E27FC236}">
                <a16:creationId xmlns:a16="http://schemas.microsoft.com/office/drawing/2014/main" id="{5D6E7409-D336-C03A-847B-2868A98C14CD}"/>
              </a:ext>
            </a:extLst>
          </p:cNvPr>
          <p:cNvSpPr/>
          <p:nvPr/>
        </p:nvSpPr>
        <p:spPr>
          <a:xfrm>
            <a:off x="6992232" y="1896782"/>
            <a:ext cx="1150487" cy="295951"/>
          </a:xfrm>
          <a:prstGeom prst="wedgeRectCallout">
            <a:avLst>
              <a:gd name="adj1" fmla="val 41411"/>
              <a:gd name="adj2" fmla="val -11297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err="1">
                <a:solidFill>
                  <a:srgbClr val="CE9178"/>
                </a:solidFill>
                <a:latin typeface="Menlo" panose="020B0609030804020204" pitchFamily="49" charset="0"/>
              </a:rPr>
              <a:t>Img</a:t>
            </a:r>
            <a:r>
              <a:rPr lang="en-US" altLang="ja-JP" sz="800" dirty="0">
                <a:solidFill>
                  <a:srgbClr val="CE9178"/>
                </a:solidFill>
                <a:latin typeface="Menlo" panose="020B0609030804020204" pitchFamily="49" charset="0"/>
              </a:rPr>
              <a:t>/catalog</a:t>
            </a:r>
            <a:r>
              <a:rPr lang="en-US" altLang="ja-JP" sz="800" b="1" dirty="0">
                <a:solidFill>
                  <a:srgbClr val="FF0000"/>
                </a:solidFill>
              </a:rPr>
              <a:t> </a:t>
            </a:r>
            <a:endParaRPr lang="en-US" altLang="ja-JP" sz="8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CAA6C79B-8479-10CA-EF25-CA5518FBC96B}"/>
              </a:ext>
            </a:extLst>
          </p:cNvPr>
          <p:cNvSpPr/>
          <p:nvPr/>
        </p:nvSpPr>
        <p:spPr>
          <a:xfrm>
            <a:off x="9724760" y="983659"/>
            <a:ext cx="1077854" cy="2692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5B575037-D4EA-0D14-5121-7B1F929FD4EB}"/>
              </a:ext>
            </a:extLst>
          </p:cNvPr>
          <p:cNvSpPr txBox="1"/>
          <p:nvPr/>
        </p:nvSpPr>
        <p:spPr>
          <a:xfrm>
            <a:off x="10286447" y="632630"/>
            <a:ext cx="1301959" cy="40011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altLang="ja-JP" sz="1000" dirty="0"/>
              <a:t>&lt;h2&gt;</a:t>
            </a:r>
          </a:p>
          <a:p>
            <a:r>
              <a:rPr lang="en-US" altLang="ja-JP" sz="1000" dirty="0"/>
              <a:t>class=</a:t>
            </a:r>
            <a:r>
              <a:rPr lang="en-US" altLang="ja-JP" sz="1000" dirty="0" err="1"/>
              <a:t>section_title</a:t>
            </a:r>
            <a:endParaRPr lang="en-US" altLang="ja-JP" sz="1000" dirty="0"/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E498E04B-6C6E-F36D-D516-85D6E6691A30}"/>
              </a:ext>
            </a:extLst>
          </p:cNvPr>
          <p:cNvSpPr txBox="1"/>
          <p:nvPr/>
        </p:nvSpPr>
        <p:spPr>
          <a:xfrm>
            <a:off x="10691747" y="1325770"/>
            <a:ext cx="87038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900" b="1" dirty="0">
                <a:solidFill>
                  <a:srgbClr val="FF0000"/>
                </a:solidFill>
              </a:rPr>
              <a:t>&lt;</a:t>
            </a:r>
            <a:r>
              <a:rPr lang="en-US" altLang="ja-JP" sz="900" b="1" dirty="0" err="1">
                <a:solidFill>
                  <a:srgbClr val="FF0000"/>
                </a:solidFill>
              </a:rPr>
              <a:t>ul</a:t>
            </a:r>
            <a:r>
              <a:rPr lang="en-US" altLang="ja-JP" sz="900" b="1" dirty="0">
                <a:solidFill>
                  <a:srgbClr val="FF0000"/>
                </a:solidFill>
              </a:rPr>
              <a:t>&gt;&lt;li&gt;</a:t>
            </a:r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720CB448-1F84-7131-B805-5CAF2CA2B043}"/>
              </a:ext>
            </a:extLst>
          </p:cNvPr>
          <p:cNvSpPr txBox="1"/>
          <p:nvPr/>
        </p:nvSpPr>
        <p:spPr>
          <a:xfrm>
            <a:off x="10638195" y="1645548"/>
            <a:ext cx="87038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900" b="1" dirty="0">
                <a:solidFill>
                  <a:srgbClr val="FF0000"/>
                </a:solidFill>
              </a:rPr>
              <a:t>&lt;</a:t>
            </a:r>
            <a:r>
              <a:rPr lang="en-US" altLang="ja-JP" sz="900" b="1" dirty="0" err="1">
                <a:solidFill>
                  <a:srgbClr val="FF0000"/>
                </a:solidFill>
              </a:rPr>
              <a:t>ul</a:t>
            </a:r>
            <a:r>
              <a:rPr lang="en-US" altLang="ja-JP" sz="900" b="1" dirty="0">
                <a:solidFill>
                  <a:srgbClr val="FF0000"/>
                </a:solidFill>
              </a:rPr>
              <a:t>&gt;&lt;li&gt;</a:t>
            </a:r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83C11243-59B6-CC09-FB8C-F74BEDB935C7}"/>
              </a:ext>
            </a:extLst>
          </p:cNvPr>
          <p:cNvSpPr txBox="1"/>
          <p:nvPr/>
        </p:nvSpPr>
        <p:spPr>
          <a:xfrm>
            <a:off x="10638195" y="2024258"/>
            <a:ext cx="87038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900" b="1" dirty="0">
                <a:solidFill>
                  <a:srgbClr val="FF0000"/>
                </a:solidFill>
              </a:rPr>
              <a:t>&lt;</a:t>
            </a:r>
            <a:r>
              <a:rPr lang="en-US" altLang="ja-JP" sz="900" b="1" dirty="0" err="1">
                <a:solidFill>
                  <a:srgbClr val="FF0000"/>
                </a:solidFill>
              </a:rPr>
              <a:t>ul</a:t>
            </a:r>
            <a:r>
              <a:rPr lang="en-US" altLang="ja-JP" sz="900" b="1" dirty="0">
                <a:solidFill>
                  <a:srgbClr val="FF0000"/>
                </a:solidFill>
              </a:rPr>
              <a:t>&gt;&lt;li&gt;</a:t>
            </a:r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C1E72A17-9BE9-38A1-E878-7F71F9816EAC}"/>
              </a:ext>
            </a:extLst>
          </p:cNvPr>
          <p:cNvSpPr txBox="1"/>
          <p:nvPr/>
        </p:nvSpPr>
        <p:spPr>
          <a:xfrm>
            <a:off x="7237071" y="4085462"/>
            <a:ext cx="68308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b="1" dirty="0">
                <a:solidFill>
                  <a:srgbClr val="FF0000"/>
                </a:solidFill>
              </a:rPr>
              <a:t>&lt;form&gt;&lt;a&gt;</a:t>
            </a:r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C9D2150A-5843-CB90-6B31-40E29D5C28E9}"/>
              </a:ext>
            </a:extLst>
          </p:cNvPr>
          <p:cNvSpPr/>
          <p:nvPr/>
        </p:nvSpPr>
        <p:spPr>
          <a:xfrm>
            <a:off x="7807141" y="3906572"/>
            <a:ext cx="1181217" cy="2308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0013DB13-92CB-694E-CE44-02CD11C88B0E}"/>
              </a:ext>
            </a:extLst>
          </p:cNvPr>
          <p:cNvSpPr txBox="1"/>
          <p:nvPr/>
        </p:nvSpPr>
        <p:spPr>
          <a:xfrm>
            <a:off x="8064173" y="4191892"/>
            <a:ext cx="1003144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Div class form button</a:t>
            </a:r>
          </a:p>
        </p:txBody>
      </p: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88C31657-6D1C-95A5-B541-5B1D8FD8F86A}"/>
              </a:ext>
            </a:extLst>
          </p:cNvPr>
          <p:cNvSpPr/>
          <p:nvPr/>
        </p:nvSpPr>
        <p:spPr>
          <a:xfrm>
            <a:off x="6795141" y="2596260"/>
            <a:ext cx="5052368" cy="21123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highlight>
                <a:srgbClr val="00FF00"/>
              </a:highlight>
            </a:endParaRPr>
          </a:p>
        </p:txBody>
      </p: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3111C3E9-F78C-D714-0D59-02F2AFB1FB9D}"/>
              </a:ext>
            </a:extLst>
          </p:cNvPr>
          <p:cNvSpPr txBox="1"/>
          <p:nvPr/>
        </p:nvSpPr>
        <p:spPr>
          <a:xfrm>
            <a:off x="6810723" y="2567682"/>
            <a:ext cx="1515158" cy="261610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100" b="1" dirty="0"/>
              <a:t>Section id #antique</a:t>
            </a:r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2C9E91E0-9140-66D4-B284-490817A37C3B}"/>
              </a:ext>
            </a:extLst>
          </p:cNvPr>
          <p:cNvSpPr txBox="1"/>
          <p:nvPr/>
        </p:nvSpPr>
        <p:spPr>
          <a:xfrm>
            <a:off x="9321325" y="4042073"/>
            <a:ext cx="87038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900" b="1" dirty="0">
                <a:solidFill>
                  <a:srgbClr val="FF0000"/>
                </a:solidFill>
              </a:rPr>
              <a:t>&lt;</a:t>
            </a:r>
            <a:r>
              <a:rPr lang="en-US" altLang="ja-JP" sz="900" b="1" dirty="0" err="1">
                <a:solidFill>
                  <a:srgbClr val="FF0000"/>
                </a:solidFill>
              </a:rPr>
              <a:t>img</a:t>
            </a:r>
            <a:r>
              <a:rPr lang="en-US" altLang="ja-JP" sz="900" b="1" dirty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127" name="角丸四角形 126">
            <a:extLst>
              <a:ext uri="{FF2B5EF4-FFF2-40B4-BE49-F238E27FC236}">
                <a16:creationId xmlns:a16="http://schemas.microsoft.com/office/drawing/2014/main" id="{4739A0E2-2E9C-0A70-35B6-F6E5F89DFC6C}"/>
              </a:ext>
            </a:extLst>
          </p:cNvPr>
          <p:cNvSpPr/>
          <p:nvPr/>
        </p:nvSpPr>
        <p:spPr>
          <a:xfrm>
            <a:off x="8308249" y="2631743"/>
            <a:ext cx="599898" cy="22108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flex</a:t>
            </a:r>
            <a:endParaRPr kumimoji="1" lang="ja-JP" altLang="en-US" sz="1200"/>
          </a:p>
        </p:txBody>
      </p:sp>
      <p:sp>
        <p:nvSpPr>
          <p:cNvPr id="128" name="四角形吹き出し 127">
            <a:extLst>
              <a:ext uri="{FF2B5EF4-FFF2-40B4-BE49-F238E27FC236}">
                <a16:creationId xmlns:a16="http://schemas.microsoft.com/office/drawing/2014/main" id="{8430BAF3-B541-C4FD-C6E9-A33BF1768A77}"/>
              </a:ext>
            </a:extLst>
          </p:cNvPr>
          <p:cNvSpPr/>
          <p:nvPr/>
        </p:nvSpPr>
        <p:spPr>
          <a:xfrm>
            <a:off x="10551696" y="3275932"/>
            <a:ext cx="1150487" cy="295951"/>
          </a:xfrm>
          <a:prstGeom prst="wedgeRectCallout">
            <a:avLst>
              <a:gd name="adj1" fmla="val -46290"/>
              <a:gd name="adj2" fmla="val -12363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err="1">
                <a:solidFill>
                  <a:srgbClr val="CE9178"/>
                </a:solidFill>
                <a:latin typeface="Menlo" panose="020B0609030804020204" pitchFamily="49" charset="0"/>
              </a:rPr>
              <a:t>Img</a:t>
            </a:r>
            <a:r>
              <a:rPr lang="en-US" altLang="ja-JP" sz="800" dirty="0">
                <a:solidFill>
                  <a:srgbClr val="CE9178"/>
                </a:solidFill>
                <a:latin typeface="Menlo" panose="020B0609030804020204" pitchFamily="49" charset="0"/>
              </a:rPr>
              <a:t>/ antique</a:t>
            </a:r>
            <a:endParaRPr lang="en-US" altLang="ja-JP" sz="8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F39B70A0-8BEE-4AF4-0CD2-E4387E019311}"/>
              </a:ext>
            </a:extLst>
          </p:cNvPr>
          <p:cNvSpPr/>
          <p:nvPr/>
        </p:nvSpPr>
        <p:spPr>
          <a:xfrm>
            <a:off x="7989463" y="2940132"/>
            <a:ext cx="1077854" cy="2692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99456E9E-0606-FB2D-D216-EE14C622D957}"/>
              </a:ext>
            </a:extLst>
          </p:cNvPr>
          <p:cNvSpPr txBox="1"/>
          <p:nvPr/>
        </p:nvSpPr>
        <p:spPr>
          <a:xfrm>
            <a:off x="8928134" y="2776189"/>
            <a:ext cx="1301959" cy="40011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altLang="ja-JP" sz="1000" dirty="0"/>
              <a:t>&lt;h2&gt;</a:t>
            </a:r>
          </a:p>
          <a:p>
            <a:r>
              <a:rPr lang="en-US" altLang="ja-JP" sz="1000" dirty="0"/>
              <a:t>class=</a:t>
            </a:r>
            <a:r>
              <a:rPr lang="en-US" altLang="ja-JP" sz="1000" dirty="0" err="1"/>
              <a:t>section_title</a:t>
            </a:r>
            <a:endParaRPr lang="en-US" altLang="ja-JP" sz="1000" dirty="0"/>
          </a:p>
        </p:txBody>
      </p:sp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9F083294-49EB-A19F-5995-90ED20B049FA}"/>
              </a:ext>
            </a:extLst>
          </p:cNvPr>
          <p:cNvSpPr txBox="1"/>
          <p:nvPr/>
        </p:nvSpPr>
        <p:spPr>
          <a:xfrm>
            <a:off x="7196974" y="3237842"/>
            <a:ext cx="87038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900" b="1" dirty="0">
                <a:solidFill>
                  <a:srgbClr val="FF0000"/>
                </a:solidFill>
              </a:rPr>
              <a:t>&lt;</a:t>
            </a:r>
            <a:r>
              <a:rPr lang="en-US" altLang="ja-JP" sz="900" b="1" dirty="0" err="1">
                <a:solidFill>
                  <a:srgbClr val="FF0000"/>
                </a:solidFill>
              </a:rPr>
              <a:t>ul</a:t>
            </a:r>
            <a:r>
              <a:rPr lang="en-US" altLang="ja-JP" sz="900" b="1" dirty="0">
                <a:solidFill>
                  <a:srgbClr val="FF0000"/>
                </a:solidFill>
              </a:rPr>
              <a:t>&gt;&lt;li&gt;</a:t>
            </a:r>
          </a:p>
        </p:txBody>
      </p:sp>
      <p:sp>
        <p:nvSpPr>
          <p:cNvPr id="132" name="テキスト ボックス 131">
            <a:extLst>
              <a:ext uri="{FF2B5EF4-FFF2-40B4-BE49-F238E27FC236}">
                <a16:creationId xmlns:a16="http://schemas.microsoft.com/office/drawing/2014/main" id="{CEACC05C-ED18-7758-BC97-062E0CA3BA61}"/>
              </a:ext>
            </a:extLst>
          </p:cNvPr>
          <p:cNvSpPr txBox="1"/>
          <p:nvPr/>
        </p:nvSpPr>
        <p:spPr>
          <a:xfrm>
            <a:off x="7143422" y="3557620"/>
            <a:ext cx="87038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900" b="1" dirty="0">
                <a:solidFill>
                  <a:srgbClr val="FF0000"/>
                </a:solidFill>
              </a:rPr>
              <a:t>&lt;</a:t>
            </a:r>
            <a:r>
              <a:rPr lang="en-US" altLang="ja-JP" sz="900" b="1" dirty="0" err="1">
                <a:solidFill>
                  <a:srgbClr val="FF0000"/>
                </a:solidFill>
              </a:rPr>
              <a:t>ul</a:t>
            </a:r>
            <a:r>
              <a:rPr lang="en-US" altLang="ja-JP" sz="900" b="1" dirty="0">
                <a:solidFill>
                  <a:srgbClr val="FF0000"/>
                </a:solidFill>
              </a:rPr>
              <a:t>&gt;&lt;li&gt;</a:t>
            </a:r>
          </a:p>
        </p:txBody>
      </p:sp>
    </p:spTree>
    <p:extLst>
      <p:ext uri="{BB962C8B-B14F-4D97-AF65-F5344CB8AC3E}">
        <p14:creationId xmlns:p14="http://schemas.microsoft.com/office/powerpoint/2010/main" val="1969426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D4D46F97-09BE-7AC3-3F11-0ACFF3DDE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757" y="2107468"/>
            <a:ext cx="8110636" cy="2331043"/>
          </a:xfrm>
          <a:prstGeom prst="rect">
            <a:avLst/>
          </a:prstGeom>
        </p:spPr>
      </p:pic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AD5D7584-3BAF-615A-96DC-FF2843CC3395}"/>
              </a:ext>
            </a:extLst>
          </p:cNvPr>
          <p:cNvSpPr/>
          <p:nvPr/>
        </p:nvSpPr>
        <p:spPr>
          <a:xfrm>
            <a:off x="347612" y="1979324"/>
            <a:ext cx="339196" cy="24591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49F201D-7F85-B4C0-102C-237806553466}"/>
              </a:ext>
            </a:extLst>
          </p:cNvPr>
          <p:cNvSpPr txBox="1"/>
          <p:nvPr/>
        </p:nvSpPr>
        <p:spPr>
          <a:xfrm>
            <a:off x="184196" y="3958381"/>
            <a:ext cx="67839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footer</a:t>
            </a:r>
            <a:endParaRPr kumimoji="1" lang="ja-JP" altLang="en-US" sz="140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4427B41-583B-4647-F9FA-B967F23A8268}"/>
              </a:ext>
            </a:extLst>
          </p:cNvPr>
          <p:cNvSpPr/>
          <p:nvPr/>
        </p:nvSpPr>
        <p:spPr>
          <a:xfrm>
            <a:off x="1679289" y="1749824"/>
            <a:ext cx="8561448" cy="2688687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7A7EFC3-853C-AB51-634F-3A214DAF74CA}"/>
              </a:ext>
            </a:extLst>
          </p:cNvPr>
          <p:cNvSpPr txBox="1"/>
          <p:nvPr/>
        </p:nvSpPr>
        <p:spPr>
          <a:xfrm>
            <a:off x="1071690" y="1654814"/>
            <a:ext cx="176533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b="1" dirty="0"/>
              <a:t>Section id #footer</a:t>
            </a:r>
          </a:p>
        </p:txBody>
      </p:sp>
      <p:sp>
        <p:nvSpPr>
          <p:cNvPr id="24" name="角丸四角形 23">
            <a:extLst>
              <a:ext uri="{FF2B5EF4-FFF2-40B4-BE49-F238E27FC236}">
                <a16:creationId xmlns:a16="http://schemas.microsoft.com/office/drawing/2014/main" id="{A2257505-4FDB-B855-7E66-662E9F303B48}"/>
              </a:ext>
            </a:extLst>
          </p:cNvPr>
          <p:cNvSpPr/>
          <p:nvPr/>
        </p:nvSpPr>
        <p:spPr>
          <a:xfrm>
            <a:off x="2105188" y="1901035"/>
            <a:ext cx="599898" cy="22108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flex</a:t>
            </a:r>
            <a:endParaRPr kumimoji="1" lang="ja-JP" altLang="en-US" sz="1200"/>
          </a:p>
        </p:txBody>
      </p:sp>
      <p:sp>
        <p:nvSpPr>
          <p:cNvPr id="25" name="四角形吹き出し 24">
            <a:extLst>
              <a:ext uri="{FF2B5EF4-FFF2-40B4-BE49-F238E27FC236}">
                <a16:creationId xmlns:a16="http://schemas.microsoft.com/office/drawing/2014/main" id="{35555834-74F4-8AA6-43DB-80A4DEF792D1}"/>
              </a:ext>
            </a:extLst>
          </p:cNvPr>
          <p:cNvSpPr/>
          <p:nvPr/>
        </p:nvSpPr>
        <p:spPr>
          <a:xfrm flipH="1">
            <a:off x="1446205" y="3386776"/>
            <a:ext cx="1320859" cy="295951"/>
          </a:xfrm>
          <a:prstGeom prst="wedgeRectCallout">
            <a:avLst>
              <a:gd name="adj1" fmla="val -87515"/>
              <a:gd name="adj2" fmla="val -8362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img</a:t>
            </a:r>
            <a:r>
              <a:rPr lang="en-US" altLang="ja-JP" sz="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altLang="ja-JP" sz="8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logo.svg</a:t>
            </a:r>
            <a:endParaRPr lang="en-US" altLang="ja-JP" sz="8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8E83111-626E-CB55-D506-33DF15AE74BD}"/>
              </a:ext>
            </a:extLst>
          </p:cNvPr>
          <p:cNvSpPr/>
          <p:nvPr/>
        </p:nvSpPr>
        <p:spPr>
          <a:xfrm>
            <a:off x="4633223" y="2541380"/>
            <a:ext cx="1077854" cy="2692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991768DD-69DB-325E-CB32-DB1DD7A0EC11}"/>
              </a:ext>
            </a:extLst>
          </p:cNvPr>
          <p:cNvSpPr txBox="1"/>
          <p:nvPr/>
        </p:nvSpPr>
        <p:spPr>
          <a:xfrm>
            <a:off x="5266148" y="2153333"/>
            <a:ext cx="1226618" cy="40011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altLang="ja-JP" sz="1000" dirty="0"/>
              <a:t>&lt;h2&gt;</a:t>
            </a:r>
          </a:p>
          <a:p>
            <a:r>
              <a:rPr lang="en-US" altLang="ja-JP" sz="1000" dirty="0"/>
              <a:t>class=</a:t>
            </a:r>
            <a:r>
              <a:rPr lang="en-US" altLang="ja-JP" sz="1000" dirty="0" err="1"/>
              <a:t>footer_title</a:t>
            </a:r>
            <a:endParaRPr lang="en-US" altLang="ja-JP" sz="1000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2E3CB76E-3504-B3A6-3DBF-549AB4F00FE5}"/>
              </a:ext>
            </a:extLst>
          </p:cNvPr>
          <p:cNvSpPr/>
          <p:nvPr/>
        </p:nvSpPr>
        <p:spPr>
          <a:xfrm>
            <a:off x="6507741" y="2553443"/>
            <a:ext cx="1321675" cy="2692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9B398E0-7F64-5789-C33B-F76EC152AD31}"/>
              </a:ext>
            </a:extLst>
          </p:cNvPr>
          <p:cNvSpPr txBox="1"/>
          <p:nvPr/>
        </p:nvSpPr>
        <p:spPr>
          <a:xfrm>
            <a:off x="7783083" y="2402037"/>
            <a:ext cx="1226618" cy="40011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altLang="ja-JP" sz="1000" dirty="0"/>
              <a:t>&lt;h2&gt;</a:t>
            </a:r>
          </a:p>
          <a:p>
            <a:r>
              <a:rPr lang="en-US" altLang="ja-JP" sz="1000" dirty="0"/>
              <a:t>class=</a:t>
            </a:r>
            <a:r>
              <a:rPr lang="en-US" altLang="ja-JP" sz="1000" dirty="0" err="1"/>
              <a:t>footer_title</a:t>
            </a:r>
            <a:endParaRPr lang="en-US" altLang="ja-JP" sz="10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7BDFC00-BFC4-E6B2-6A23-4BF4AFCA8C9D}"/>
              </a:ext>
            </a:extLst>
          </p:cNvPr>
          <p:cNvSpPr txBox="1"/>
          <p:nvPr/>
        </p:nvSpPr>
        <p:spPr>
          <a:xfrm>
            <a:off x="4852637" y="3222157"/>
            <a:ext cx="87038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900" b="1" dirty="0">
                <a:solidFill>
                  <a:srgbClr val="FF0000"/>
                </a:solidFill>
              </a:rPr>
              <a:t>&lt;</a:t>
            </a:r>
            <a:r>
              <a:rPr lang="en-US" altLang="ja-JP" sz="900" b="1" dirty="0" err="1">
                <a:solidFill>
                  <a:srgbClr val="FF0000"/>
                </a:solidFill>
              </a:rPr>
              <a:t>ul</a:t>
            </a:r>
            <a:r>
              <a:rPr lang="en-US" altLang="ja-JP" sz="900" b="1" dirty="0">
                <a:solidFill>
                  <a:srgbClr val="FF0000"/>
                </a:solidFill>
              </a:rPr>
              <a:t>&gt;&lt;li&gt;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0BFE2EC-48CD-FB13-C061-BB0CA591F90F}"/>
              </a:ext>
            </a:extLst>
          </p:cNvPr>
          <p:cNvSpPr txBox="1"/>
          <p:nvPr/>
        </p:nvSpPr>
        <p:spPr>
          <a:xfrm>
            <a:off x="6546618" y="3205234"/>
            <a:ext cx="87038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900" b="1" dirty="0">
                <a:solidFill>
                  <a:srgbClr val="FF0000"/>
                </a:solidFill>
              </a:rPr>
              <a:t>&lt;p&gt;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4D621FD-3F49-819D-0EBC-1946C4BB8EE0}"/>
              </a:ext>
            </a:extLst>
          </p:cNvPr>
          <p:cNvSpPr txBox="1"/>
          <p:nvPr/>
        </p:nvSpPr>
        <p:spPr>
          <a:xfrm>
            <a:off x="6096000" y="4035326"/>
            <a:ext cx="87038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900" b="1" dirty="0">
                <a:solidFill>
                  <a:srgbClr val="FF0000"/>
                </a:solidFill>
              </a:rPr>
              <a:t>&lt;p&gt;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97A226F-73F8-BE7D-92BA-1BF5034DEA1C}"/>
              </a:ext>
            </a:extLst>
          </p:cNvPr>
          <p:cNvSpPr txBox="1"/>
          <p:nvPr/>
        </p:nvSpPr>
        <p:spPr>
          <a:xfrm>
            <a:off x="3762451" y="3436066"/>
            <a:ext cx="56596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900" b="1" dirty="0">
                <a:solidFill>
                  <a:srgbClr val="FF0000"/>
                </a:solidFill>
              </a:rPr>
              <a:t>&lt;</a:t>
            </a:r>
            <a:r>
              <a:rPr lang="en-US" altLang="ja-JP" sz="900" b="1" dirty="0" err="1">
                <a:solidFill>
                  <a:srgbClr val="FF0000"/>
                </a:solidFill>
              </a:rPr>
              <a:t>img</a:t>
            </a:r>
            <a:r>
              <a:rPr lang="en-US" altLang="ja-JP" sz="900" b="1" dirty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2B56E185-C3BB-98E9-BF6B-A39FACBD9DF3}"/>
              </a:ext>
            </a:extLst>
          </p:cNvPr>
          <p:cNvSpPr/>
          <p:nvPr/>
        </p:nvSpPr>
        <p:spPr>
          <a:xfrm>
            <a:off x="2938876" y="2553442"/>
            <a:ext cx="1431295" cy="11777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7EA57ADF-4BC1-5911-3700-94F7E09ABB35}"/>
              </a:ext>
            </a:extLst>
          </p:cNvPr>
          <p:cNvSpPr txBox="1"/>
          <p:nvPr/>
        </p:nvSpPr>
        <p:spPr>
          <a:xfrm>
            <a:off x="2543876" y="2324238"/>
            <a:ext cx="1003144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Div class </a:t>
            </a:r>
          </a:p>
          <a:p>
            <a:r>
              <a:rPr lang="en-US" altLang="ja-JP" sz="1000" dirty="0" err="1"/>
              <a:t>footerlogo</a:t>
            </a:r>
            <a:endParaRPr lang="en-US" altLang="ja-JP" sz="1000" dirty="0"/>
          </a:p>
        </p:txBody>
      </p:sp>
    </p:spTree>
    <p:extLst>
      <p:ext uri="{BB962C8B-B14F-4D97-AF65-F5344CB8AC3E}">
        <p14:creationId xmlns:p14="http://schemas.microsoft.com/office/powerpoint/2010/main" val="1159074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A4BC4D51-B56F-B25D-EBCF-EDDDCC220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402" y="135082"/>
            <a:ext cx="5366833" cy="657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56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2199</TotalTime>
  <Words>514</Words>
  <Application>Microsoft Macintosh PowerPoint</Application>
  <PresentationFormat>ワイド画面</PresentationFormat>
  <Paragraphs>147</Paragraphs>
  <Slides>5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游ゴシック</vt:lpstr>
      <vt:lpstr>游ゴシック Light</vt:lpstr>
      <vt:lpstr>Arial</vt:lpstr>
      <vt:lpstr>Menlo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シーズプランニング 有限会社</dc:creator>
  <cp:lastModifiedBy>シーズプランニング 有限会社</cp:lastModifiedBy>
  <cp:revision>144</cp:revision>
  <dcterms:created xsi:type="dcterms:W3CDTF">2024-10-08T00:16:46Z</dcterms:created>
  <dcterms:modified xsi:type="dcterms:W3CDTF">2024-10-15T08:56:01Z</dcterms:modified>
</cp:coreProperties>
</file>