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4"/>
    <p:restoredTop sz="96350"/>
  </p:normalViewPr>
  <p:slideViewPr>
    <p:cSldViewPr snapToGrid="0">
      <p:cViewPr>
        <p:scale>
          <a:sx n="126" d="100"/>
          <a:sy n="126" d="100"/>
        </p:scale>
        <p:origin x="15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1095-D25D-A445-A201-D8896F3961E8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E6C2D-2703-4047-8976-C92BC6266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03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6C2D-2703-4047-8976-C92BC6266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74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20837-F912-456C-3B2A-98014FB9F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D8096B-E2C7-DDE8-1033-26E8EC1D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B608F-D3F7-E7C1-6B58-48CAC059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2322F-B9DF-F037-1D2D-30DEC20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510D1-2F19-19B2-AD1C-B98F2BDF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33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41A24-F766-25D6-E78F-9B117A3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1BC09C-AFC5-47FB-747B-BECC28F3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1A5F7-55A5-45A9-74A5-7C8454EF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A0D84-0A72-6DCC-E677-E3FE8D79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46A35-0845-7847-6B27-175E9A10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272627-F7BA-87FE-460A-23A5CFBBE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3C8A8-BB0C-5A56-3A8C-D2961440D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FBA9A-D2DF-E525-9659-2A4C6BB2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F30E3-C2CA-4D04-9D6C-C2AAE9B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726AD-6897-2268-6148-97E199F7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C0295-2CBA-8938-973A-CFBBDA5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8569E-64D8-7702-3E69-83DA93CE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7DE25-A9B8-81F3-C48C-D3E03F59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EB821-09FA-3797-5FA8-514A9653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CA813-1021-3E1A-63D8-3E0F4037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1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EA30B-BAC7-259C-0FD8-011C66D4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4FA419-C4B3-C6AA-C4B8-41D7A797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9766B-C5D6-B782-983B-EC66BEB9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DE04A-44D6-B008-2817-0DD28A4C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731480-CB3E-2DBB-EAD3-1CD3554F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D7709-BF30-F01F-B66C-2EA8E03C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138AB-B097-E41E-6683-BCEC4C46A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FAB51-48CD-AC99-503C-3CED65E0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E12790-ABAD-F89B-7FD8-A8280D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0ECB92-E7FA-5C59-CF60-90B1BA6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CEADE-F2C5-A2DE-BADA-5CC4C7E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60315-97F6-ADDE-CC10-5AF9B272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1C83D-FDE5-B851-6CBA-D66E87D6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249ED1-BD15-9C49-BCAA-29396691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C0E246-E57E-C3BB-2C94-040B311C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65E913-F1A0-36B0-2D92-2D4BE581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D1EFCA-12B2-D32E-2344-BCAEF69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20879A-1451-DD65-F29C-7075407F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3F1560-9313-2E5A-79C9-B62FB880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07D58-E2C0-3F01-97E3-D60B3572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842625-3A88-89B0-0168-F21BA630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0B2A8D-AA52-7733-23F7-7351E076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A982DD-6D63-8EB6-1E8C-2ECBFE6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39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2D3DAB-97D3-E8AC-EFFE-BFD6B58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626E32-7345-E803-0965-5C732DD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35A14C-F928-1679-411A-62208D31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54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9AF2C-EE67-3B94-90C7-20E2814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32E9C-B5CA-D6AC-F6F0-91AAFE8B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F564B8-EA13-FCA0-A00E-894FBFFB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4C8E35-3A1A-DD48-A17B-32A6104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13ED36-D82A-01A4-1E63-EBD532B3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C9F679-C013-6A29-73C8-D36F9854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2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8606-D447-08F7-1E72-1AA6056C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157097-A0EA-B868-3F96-5B6EC31A5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A57109-12F1-D11A-3EC8-1462554CF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3579D-51BE-AB35-B452-DC25C4E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DB03C5-5D3F-4547-9CBB-C9612569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467812-2036-3DE4-CBD2-4F2D7AEE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7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3D080D-671C-93EF-252B-181A698F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B6AE0E-399D-6D1A-FA2D-85D2FFD6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0D93-BE59-590E-083B-5B714799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A367E-2872-38F4-768C-63CCCB6F0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7174A-96AF-B4EB-1079-890C249A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30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A45C30-B4BD-C6B0-39DC-9AC57014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58" y="149616"/>
            <a:ext cx="2363049" cy="630525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F3D631-2183-003E-4F8F-EDC554B392A2}"/>
              </a:ext>
            </a:extLst>
          </p:cNvPr>
          <p:cNvSpPr/>
          <p:nvPr/>
        </p:nvSpPr>
        <p:spPr>
          <a:xfrm>
            <a:off x="238837" y="1109258"/>
            <a:ext cx="204016" cy="5496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96B2AC9-1C1D-23FC-BBE6-5E4B3DD824D2}"/>
              </a:ext>
            </a:extLst>
          </p:cNvPr>
          <p:cNvSpPr/>
          <p:nvPr/>
        </p:nvSpPr>
        <p:spPr>
          <a:xfrm>
            <a:off x="238837" y="252072"/>
            <a:ext cx="255348" cy="802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4429A7-F905-CB45-B5D3-B042D4B5675A}"/>
              </a:ext>
            </a:extLst>
          </p:cNvPr>
          <p:cNvSpPr txBox="1"/>
          <p:nvPr/>
        </p:nvSpPr>
        <p:spPr>
          <a:xfrm>
            <a:off x="41071" y="943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header</a:t>
            </a:r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29F2A3-5E68-B488-785F-1A9EFFD07550}"/>
              </a:ext>
            </a:extLst>
          </p:cNvPr>
          <p:cNvSpPr/>
          <p:nvPr/>
        </p:nvSpPr>
        <p:spPr>
          <a:xfrm>
            <a:off x="1475828" y="224172"/>
            <a:ext cx="2526840" cy="554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A04E31-C200-9226-3FBD-4C79FA7713EE}"/>
              </a:ext>
            </a:extLst>
          </p:cNvPr>
          <p:cNvSpPr txBox="1"/>
          <p:nvPr/>
        </p:nvSpPr>
        <p:spPr>
          <a:xfrm>
            <a:off x="2018284" y="522060"/>
            <a:ext cx="514885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317942-6758-C3E6-4DBC-6D23A7551CD9}"/>
              </a:ext>
            </a:extLst>
          </p:cNvPr>
          <p:cNvSpPr txBox="1"/>
          <p:nvPr/>
        </p:nvSpPr>
        <p:spPr>
          <a:xfrm>
            <a:off x="163301" y="1333867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15187B-AC23-8B16-D6E5-C36AD4D44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902" y="215850"/>
            <a:ext cx="1615709" cy="65038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3D217C5-1294-462B-C248-9E5EFAD45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980" y="227001"/>
            <a:ext cx="2030293" cy="649898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E80C62-3EE0-C69B-E178-4519EC8E09C1}"/>
              </a:ext>
            </a:extLst>
          </p:cNvPr>
          <p:cNvSpPr/>
          <p:nvPr/>
        </p:nvSpPr>
        <p:spPr>
          <a:xfrm>
            <a:off x="4834074" y="136116"/>
            <a:ext cx="194260" cy="66208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F3D366-471F-A6D2-385E-411D734A9BDA}"/>
              </a:ext>
            </a:extLst>
          </p:cNvPr>
          <p:cNvSpPr txBox="1"/>
          <p:nvPr/>
        </p:nvSpPr>
        <p:spPr>
          <a:xfrm>
            <a:off x="4603730" y="22934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28D19A-BF61-3571-2985-D9EC759B2A40}"/>
              </a:ext>
            </a:extLst>
          </p:cNvPr>
          <p:cNvSpPr/>
          <p:nvPr/>
        </p:nvSpPr>
        <p:spPr>
          <a:xfrm>
            <a:off x="8443036" y="258359"/>
            <a:ext cx="248744" cy="6045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84CD631-492C-2768-649F-76C65E7A5E7D}"/>
              </a:ext>
            </a:extLst>
          </p:cNvPr>
          <p:cNvSpPr txBox="1"/>
          <p:nvPr/>
        </p:nvSpPr>
        <p:spPr>
          <a:xfrm>
            <a:off x="8205975" y="422259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0A2FB03-8B7B-E581-8AD1-46AC9CA3B548}"/>
              </a:ext>
            </a:extLst>
          </p:cNvPr>
          <p:cNvSpPr/>
          <p:nvPr/>
        </p:nvSpPr>
        <p:spPr>
          <a:xfrm>
            <a:off x="8452817" y="6303568"/>
            <a:ext cx="238963" cy="45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502C6-06AC-8216-B1C3-FA645EE27863}"/>
              </a:ext>
            </a:extLst>
          </p:cNvPr>
          <p:cNvSpPr txBox="1"/>
          <p:nvPr/>
        </p:nvSpPr>
        <p:spPr>
          <a:xfrm>
            <a:off x="8282336" y="6474548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6C8F4A6-E0F3-ABB1-A14B-8F1A39E1DB13}"/>
              </a:ext>
            </a:extLst>
          </p:cNvPr>
          <p:cNvSpPr/>
          <p:nvPr/>
        </p:nvSpPr>
        <p:spPr>
          <a:xfrm>
            <a:off x="1475828" y="798893"/>
            <a:ext cx="2526840" cy="48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1F1D88-33C0-5D36-AB18-2B225B13D582}"/>
              </a:ext>
            </a:extLst>
          </p:cNvPr>
          <p:cNvSpPr txBox="1"/>
          <p:nvPr/>
        </p:nvSpPr>
        <p:spPr>
          <a:xfrm>
            <a:off x="1466229" y="838435"/>
            <a:ext cx="10417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Nav class flex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4EBB88B-5644-5051-35FD-1F8A0FAFA667}"/>
              </a:ext>
            </a:extLst>
          </p:cNvPr>
          <p:cNvSpPr/>
          <p:nvPr/>
        </p:nvSpPr>
        <p:spPr>
          <a:xfrm>
            <a:off x="1054290" y="1381477"/>
            <a:ext cx="3099701" cy="1967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F37DEDC-815B-AF10-6E79-EC20090B8E25}"/>
              </a:ext>
            </a:extLst>
          </p:cNvPr>
          <p:cNvSpPr txBox="1"/>
          <p:nvPr/>
        </p:nvSpPr>
        <p:spPr>
          <a:xfrm>
            <a:off x="1067794" y="1432223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mainVisual</a:t>
            </a:r>
            <a:endParaRPr lang="en-US" altLang="ja-JP" sz="10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415F74-D199-E8D0-878F-C9ED3CDD5A94}"/>
              </a:ext>
            </a:extLst>
          </p:cNvPr>
          <p:cNvSpPr/>
          <p:nvPr/>
        </p:nvSpPr>
        <p:spPr>
          <a:xfrm>
            <a:off x="1928773" y="3694178"/>
            <a:ext cx="1985765" cy="457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273FBDF-FAF2-EBE7-2EEE-1A3856F8A23A}"/>
              </a:ext>
            </a:extLst>
          </p:cNvPr>
          <p:cNvSpPr txBox="1"/>
          <p:nvPr/>
        </p:nvSpPr>
        <p:spPr>
          <a:xfrm>
            <a:off x="1998648" y="3656819"/>
            <a:ext cx="1810450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section title  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E342D31-C1B6-84BB-A032-1F6DEF042B8F}"/>
              </a:ext>
            </a:extLst>
          </p:cNvPr>
          <p:cNvSpPr/>
          <p:nvPr/>
        </p:nvSpPr>
        <p:spPr>
          <a:xfrm>
            <a:off x="1747736" y="4303778"/>
            <a:ext cx="2377971" cy="23142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757212E-8AE9-5343-8A62-4C25ED15862D}"/>
              </a:ext>
            </a:extLst>
          </p:cNvPr>
          <p:cNvSpPr/>
          <p:nvPr/>
        </p:nvSpPr>
        <p:spPr>
          <a:xfrm>
            <a:off x="887186" y="3500913"/>
            <a:ext cx="3747871" cy="31478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E0B90D4-FF1D-84A5-5DC8-68EE4F6CBA00}"/>
              </a:ext>
            </a:extLst>
          </p:cNvPr>
          <p:cNvSpPr txBox="1"/>
          <p:nvPr/>
        </p:nvSpPr>
        <p:spPr>
          <a:xfrm>
            <a:off x="959092" y="3409678"/>
            <a:ext cx="747320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</a:t>
            </a:r>
          </a:p>
          <a:p>
            <a:r>
              <a:rPr lang="en-US" altLang="ja-JP" sz="1100" b="1" dirty="0"/>
              <a:t>Id about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E49EFA8-3C4B-AD49-DAFA-652938577D00}"/>
              </a:ext>
            </a:extLst>
          </p:cNvPr>
          <p:cNvSpPr/>
          <p:nvPr/>
        </p:nvSpPr>
        <p:spPr>
          <a:xfrm>
            <a:off x="5823957" y="271058"/>
            <a:ext cx="1610574" cy="234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5896E14-2DD2-AB4D-4EB6-F5DE831659CC}"/>
              </a:ext>
            </a:extLst>
          </p:cNvPr>
          <p:cNvSpPr txBox="1"/>
          <p:nvPr/>
        </p:nvSpPr>
        <p:spPr>
          <a:xfrm>
            <a:off x="6869481" y="171267"/>
            <a:ext cx="896696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</a:t>
            </a:r>
          </a:p>
          <a:p>
            <a:r>
              <a:rPr lang="en-US" altLang="ja-JP" sz="1000" dirty="0"/>
              <a:t>Section title 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C247921-1C15-1155-6906-BB9945A0D0D0}"/>
              </a:ext>
            </a:extLst>
          </p:cNvPr>
          <p:cNvSpPr/>
          <p:nvPr/>
        </p:nvSpPr>
        <p:spPr>
          <a:xfrm>
            <a:off x="9364039" y="473186"/>
            <a:ext cx="1610574" cy="289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252BD47-8150-FF80-E412-1D1C3F164CC3}"/>
              </a:ext>
            </a:extLst>
          </p:cNvPr>
          <p:cNvSpPr/>
          <p:nvPr/>
        </p:nvSpPr>
        <p:spPr>
          <a:xfrm>
            <a:off x="9927434" y="3620629"/>
            <a:ext cx="1246472" cy="27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54FA14-BB30-9657-08B3-55B454AD9B78}"/>
              </a:ext>
            </a:extLst>
          </p:cNvPr>
          <p:cNvSpPr/>
          <p:nvPr/>
        </p:nvSpPr>
        <p:spPr>
          <a:xfrm>
            <a:off x="5241575" y="148112"/>
            <a:ext cx="2991582" cy="66208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A26E575-C81E-4B92-8DDC-5344D43B4A78}"/>
              </a:ext>
            </a:extLst>
          </p:cNvPr>
          <p:cNvSpPr txBox="1"/>
          <p:nvPr/>
        </p:nvSpPr>
        <p:spPr>
          <a:xfrm>
            <a:off x="5275569" y="0"/>
            <a:ext cx="1255472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id works</a:t>
            </a:r>
          </a:p>
        </p:txBody>
      </p:sp>
      <p:sp>
        <p:nvSpPr>
          <p:cNvPr id="50" name="四角形吹き出し 49">
            <a:extLst>
              <a:ext uri="{FF2B5EF4-FFF2-40B4-BE49-F238E27FC236}">
                <a16:creationId xmlns:a16="http://schemas.microsoft.com/office/drawing/2014/main" id="{B8601D8A-B14D-E780-6B77-DE4F79F32201}"/>
              </a:ext>
            </a:extLst>
          </p:cNvPr>
          <p:cNvSpPr/>
          <p:nvPr/>
        </p:nvSpPr>
        <p:spPr>
          <a:xfrm>
            <a:off x="3926498" y="891684"/>
            <a:ext cx="798596" cy="448795"/>
          </a:xfrm>
          <a:prstGeom prst="wedgeRectCallout">
            <a:avLst>
              <a:gd name="adj1" fmla="val -84608"/>
              <a:gd name="adj2" fmla="val -3755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Instagram</a:t>
            </a:r>
          </a:p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Div icon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244B661-AF34-957C-6E39-DAB9487B6391}"/>
              </a:ext>
            </a:extLst>
          </p:cNvPr>
          <p:cNvSpPr txBox="1"/>
          <p:nvPr/>
        </p:nvSpPr>
        <p:spPr>
          <a:xfrm>
            <a:off x="3104232" y="1006962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1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1149E43-1A89-BED6-0A12-AC10DD223246}"/>
              </a:ext>
            </a:extLst>
          </p:cNvPr>
          <p:cNvSpPr/>
          <p:nvPr/>
        </p:nvSpPr>
        <p:spPr>
          <a:xfrm>
            <a:off x="1747736" y="4606763"/>
            <a:ext cx="2377971" cy="572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7AE358C-7D07-81D4-238C-B64D129286F0}"/>
              </a:ext>
            </a:extLst>
          </p:cNvPr>
          <p:cNvSpPr txBox="1"/>
          <p:nvPr/>
        </p:nvSpPr>
        <p:spPr>
          <a:xfrm>
            <a:off x="3109553" y="4843185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2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B3267CD-3EA6-CAB8-D3A3-8C9DB0C48D81}"/>
              </a:ext>
            </a:extLst>
          </p:cNvPr>
          <p:cNvSpPr/>
          <p:nvPr/>
        </p:nvSpPr>
        <p:spPr>
          <a:xfrm>
            <a:off x="1736586" y="5389818"/>
            <a:ext cx="2266082" cy="93533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813F2E-183D-DFC5-FBB0-1ECB604645B8}"/>
              </a:ext>
            </a:extLst>
          </p:cNvPr>
          <p:cNvSpPr txBox="1"/>
          <p:nvPr/>
        </p:nvSpPr>
        <p:spPr>
          <a:xfrm>
            <a:off x="2602638" y="5734372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C787A01-5A9A-53F7-917A-2AFD9CD3C6CC}"/>
              </a:ext>
            </a:extLst>
          </p:cNvPr>
          <p:cNvSpPr txBox="1"/>
          <p:nvPr/>
        </p:nvSpPr>
        <p:spPr>
          <a:xfrm>
            <a:off x="2715936" y="4253499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0632C1B-3919-359C-1859-62FCE5765F92}"/>
              </a:ext>
            </a:extLst>
          </p:cNvPr>
          <p:cNvSpPr txBox="1"/>
          <p:nvPr/>
        </p:nvSpPr>
        <p:spPr>
          <a:xfrm>
            <a:off x="10520252" y="229344"/>
            <a:ext cx="127981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</a:p>
          <a:p>
            <a:r>
              <a:rPr lang="en-US" altLang="ja-JP" sz="1000" dirty="0"/>
              <a:t>class section title 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9368CBA-E9CD-9B36-63B9-C335A8ACFAFE}"/>
              </a:ext>
            </a:extLst>
          </p:cNvPr>
          <p:cNvSpPr/>
          <p:nvPr/>
        </p:nvSpPr>
        <p:spPr>
          <a:xfrm>
            <a:off x="830898" y="136485"/>
            <a:ext cx="3363879" cy="119402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6DAF81D-C5BE-B2F8-28BE-3625A82DAAC8}"/>
              </a:ext>
            </a:extLst>
          </p:cNvPr>
          <p:cNvSpPr txBox="1"/>
          <p:nvPr/>
        </p:nvSpPr>
        <p:spPr>
          <a:xfrm>
            <a:off x="708750" y="301189"/>
            <a:ext cx="707753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#flex</a:t>
            </a:r>
          </a:p>
          <a:p>
            <a:r>
              <a:rPr lang="en-US" altLang="ja-JP" sz="1000" b="1" dirty="0"/>
              <a:t>header</a:t>
            </a:r>
          </a:p>
          <a:p>
            <a:endParaRPr lang="en-US" altLang="ja-JP" sz="1000" b="1" dirty="0"/>
          </a:p>
        </p:txBody>
      </p:sp>
      <p:sp>
        <p:nvSpPr>
          <p:cNvPr id="66" name="四角形吹き出し 65">
            <a:extLst>
              <a:ext uri="{FF2B5EF4-FFF2-40B4-BE49-F238E27FC236}">
                <a16:creationId xmlns:a16="http://schemas.microsoft.com/office/drawing/2014/main" id="{6C56AC30-9366-DC16-D60F-82926C920924}"/>
              </a:ext>
            </a:extLst>
          </p:cNvPr>
          <p:cNvSpPr/>
          <p:nvPr/>
        </p:nvSpPr>
        <p:spPr>
          <a:xfrm>
            <a:off x="4026569" y="3713849"/>
            <a:ext cx="711960" cy="189191"/>
          </a:xfrm>
          <a:prstGeom prst="wedgeRectCallout">
            <a:avLst>
              <a:gd name="adj1" fmla="val -103296"/>
              <a:gd name="adj2" fmla="val -4050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67" name="四角形吹き出し 66">
            <a:extLst>
              <a:ext uri="{FF2B5EF4-FFF2-40B4-BE49-F238E27FC236}">
                <a16:creationId xmlns:a16="http://schemas.microsoft.com/office/drawing/2014/main" id="{78D4227F-CA5C-2A45-0DC6-EF0D8C85193E}"/>
              </a:ext>
            </a:extLst>
          </p:cNvPr>
          <p:cNvSpPr/>
          <p:nvPr/>
        </p:nvSpPr>
        <p:spPr>
          <a:xfrm>
            <a:off x="3841898" y="6346192"/>
            <a:ext cx="711960" cy="189191"/>
          </a:xfrm>
          <a:prstGeom prst="wedgeRectCallout">
            <a:avLst>
              <a:gd name="adj1" fmla="val -64139"/>
              <a:gd name="adj2" fmla="val -1642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レフト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68" name="四角形吹き出し 67">
            <a:extLst>
              <a:ext uri="{FF2B5EF4-FFF2-40B4-BE49-F238E27FC236}">
                <a16:creationId xmlns:a16="http://schemas.microsoft.com/office/drawing/2014/main" id="{76978CE0-0ED7-BAA8-1FFD-7AA3B61B3583}"/>
              </a:ext>
            </a:extLst>
          </p:cNvPr>
          <p:cNvSpPr/>
          <p:nvPr/>
        </p:nvSpPr>
        <p:spPr>
          <a:xfrm>
            <a:off x="3808444" y="5176175"/>
            <a:ext cx="711960" cy="189191"/>
          </a:xfrm>
          <a:prstGeom prst="wedgeRectCallout">
            <a:avLst>
              <a:gd name="adj1" fmla="val -64139"/>
              <a:gd name="adj2" fmla="val -1642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レフト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69" name="四角形吹き出し 68">
            <a:extLst>
              <a:ext uri="{FF2B5EF4-FFF2-40B4-BE49-F238E27FC236}">
                <a16:creationId xmlns:a16="http://schemas.microsoft.com/office/drawing/2014/main" id="{A6FFF118-EDF0-D0E9-1E4A-64F89B65D29B}"/>
              </a:ext>
            </a:extLst>
          </p:cNvPr>
          <p:cNvSpPr/>
          <p:nvPr/>
        </p:nvSpPr>
        <p:spPr>
          <a:xfrm>
            <a:off x="3808444" y="4628904"/>
            <a:ext cx="711960" cy="189191"/>
          </a:xfrm>
          <a:prstGeom prst="wedgeRectCallout">
            <a:avLst>
              <a:gd name="adj1" fmla="val -64139"/>
              <a:gd name="adj2" fmla="val -1642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レフト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四角形吹き出し 70">
            <a:extLst>
              <a:ext uri="{FF2B5EF4-FFF2-40B4-BE49-F238E27FC236}">
                <a16:creationId xmlns:a16="http://schemas.microsoft.com/office/drawing/2014/main" id="{2B983EF8-3CE4-ED8B-868A-E1E2025B8EBD}"/>
              </a:ext>
            </a:extLst>
          </p:cNvPr>
          <p:cNvSpPr/>
          <p:nvPr/>
        </p:nvSpPr>
        <p:spPr>
          <a:xfrm>
            <a:off x="3800304" y="465049"/>
            <a:ext cx="984591" cy="295951"/>
          </a:xfrm>
          <a:prstGeom prst="wedgeRectCallout">
            <a:avLst>
              <a:gd name="adj1" fmla="val -87106"/>
              <a:gd name="adj2" fmla="val 340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7D6888F-4674-20F1-DDB1-EB935E7009DC}"/>
              </a:ext>
            </a:extLst>
          </p:cNvPr>
          <p:cNvSpPr txBox="1"/>
          <p:nvPr/>
        </p:nvSpPr>
        <p:spPr>
          <a:xfrm>
            <a:off x="2223496" y="489803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ul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DA60E64-4739-8813-24E9-2EDC7E383F53}"/>
              </a:ext>
            </a:extLst>
          </p:cNvPr>
          <p:cNvSpPr txBox="1"/>
          <p:nvPr/>
        </p:nvSpPr>
        <p:spPr>
          <a:xfrm>
            <a:off x="10673351" y="3625550"/>
            <a:ext cx="127981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</a:p>
          <a:p>
            <a:r>
              <a:rPr lang="en-US" altLang="ja-JP" sz="1000" dirty="0"/>
              <a:t>class section title 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4713C69-9594-ED39-A6DE-0B7B6D882D28}"/>
              </a:ext>
            </a:extLst>
          </p:cNvPr>
          <p:cNvSpPr/>
          <p:nvPr/>
        </p:nvSpPr>
        <p:spPr>
          <a:xfrm>
            <a:off x="5361430" y="650315"/>
            <a:ext cx="2600769" cy="599841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9182D3C-B2A6-1078-6DE5-10A4DD31CF28}"/>
              </a:ext>
            </a:extLst>
          </p:cNvPr>
          <p:cNvSpPr txBox="1"/>
          <p:nvPr/>
        </p:nvSpPr>
        <p:spPr>
          <a:xfrm>
            <a:off x="1800066" y="1973115"/>
            <a:ext cx="116975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800" b="1" dirty="0">
                <a:solidFill>
                  <a:srgbClr val="FF0000"/>
                </a:solidFill>
              </a:rPr>
              <a:t>&lt;</a:t>
            </a:r>
            <a:r>
              <a:rPr lang="en-US" altLang="ja-JP" sz="800" b="1" dirty="0" err="1">
                <a:solidFill>
                  <a:srgbClr val="FF0000"/>
                </a:solidFill>
              </a:rPr>
              <a:t>img</a:t>
            </a:r>
            <a:r>
              <a:rPr lang="en-US" altLang="ja-JP" sz="8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ja-JP" sz="800" b="1" dirty="0" err="1">
                <a:solidFill>
                  <a:srgbClr val="FF0000"/>
                </a:solidFill>
              </a:rPr>
              <a:t>mainvisual-pc.jpg</a:t>
            </a:r>
            <a:endParaRPr lang="en-US" altLang="ja-JP" sz="800" b="1" dirty="0">
              <a:solidFill>
                <a:srgbClr val="FF0000"/>
              </a:solidFill>
            </a:endParaRPr>
          </a:p>
          <a:p>
            <a:r>
              <a:rPr lang="en-US" altLang="ja-JP" sz="800" b="1" dirty="0" err="1">
                <a:solidFill>
                  <a:srgbClr val="FF0000"/>
                </a:solidFill>
              </a:rPr>
              <a:t>mainvisual-sp.jpg</a:t>
            </a:r>
            <a:endParaRPr lang="en-US" altLang="ja-JP" sz="800" b="1" dirty="0">
              <a:solidFill>
                <a:srgbClr val="FF0000"/>
              </a:solidFill>
            </a:endParaRPr>
          </a:p>
          <a:p>
            <a:r>
              <a:rPr lang="en-US" altLang="ja-JP" sz="800" b="1" dirty="0">
                <a:solidFill>
                  <a:srgbClr val="FF0000"/>
                </a:solidFill>
              </a:rPr>
              <a:t>@media</a:t>
            </a:r>
            <a:r>
              <a:rPr lang="ja-JP" altLang="en-US" sz="800" b="1">
                <a:solidFill>
                  <a:srgbClr val="FF0000"/>
                </a:solidFill>
              </a:rPr>
              <a:t>　</a:t>
            </a:r>
            <a:r>
              <a:rPr lang="en-US" altLang="ja-JP" sz="800" b="1" dirty="0">
                <a:solidFill>
                  <a:srgbClr val="FF0000"/>
                </a:solidFill>
              </a:rPr>
              <a:t>screen display: none</a:t>
            </a:r>
          </a:p>
        </p:txBody>
      </p:sp>
      <p:sp>
        <p:nvSpPr>
          <p:cNvPr id="77" name="四角形吹き出し 76">
            <a:extLst>
              <a:ext uri="{FF2B5EF4-FFF2-40B4-BE49-F238E27FC236}">
                <a16:creationId xmlns:a16="http://schemas.microsoft.com/office/drawing/2014/main" id="{81DFBF53-FB05-892A-05C5-2B0C82421C62}"/>
              </a:ext>
            </a:extLst>
          </p:cNvPr>
          <p:cNvSpPr/>
          <p:nvPr/>
        </p:nvSpPr>
        <p:spPr>
          <a:xfrm>
            <a:off x="11263721" y="212933"/>
            <a:ext cx="711960" cy="189191"/>
          </a:xfrm>
          <a:prstGeom prst="wedgeRectCallout">
            <a:avLst>
              <a:gd name="adj1" fmla="val -61007"/>
              <a:gd name="adj2" fmla="val 596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C524DEA-B559-C579-6B50-ABD0F2A5085D}"/>
              </a:ext>
            </a:extLst>
          </p:cNvPr>
          <p:cNvSpPr/>
          <p:nvPr/>
        </p:nvSpPr>
        <p:spPr>
          <a:xfrm>
            <a:off x="8996028" y="842113"/>
            <a:ext cx="2542304" cy="262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D0466EB-8AAA-625F-56F4-FE1D7DED66B3}"/>
              </a:ext>
            </a:extLst>
          </p:cNvPr>
          <p:cNvSpPr txBox="1"/>
          <p:nvPr/>
        </p:nvSpPr>
        <p:spPr>
          <a:xfrm>
            <a:off x="8947253" y="1902537"/>
            <a:ext cx="6811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</a:t>
            </a:r>
          </a:p>
          <a:p>
            <a:r>
              <a:rPr lang="en-US" altLang="ja-JP" sz="1000" dirty="0"/>
              <a:t>news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0FFC43B-AD53-5522-AACA-8222F63BCE5F}"/>
              </a:ext>
            </a:extLst>
          </p:cNvPr>
          <p:cNvSpPr txBox="1"/>
          <p:nvPr/>
        </p:nvSpPr>
        <p:spPr>
          <a:xfrm>
            <a:off x="11073949" y="1709223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3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4DCE8A9-64B7-8C51-662C-DC082FA1B1BF}"/>
              </a:ext>
            </a:extLst>
          </p:cNvPr>
          <p:cNvSpPr txBox="1"/>
          <p:nvPr/>
        </p:nvSpPr>
        <p:spPr>
          <a:xfrm>
            <a:off x="8937360" y="1669624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&lt;dl&gt;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1FB80F2-3A50-D800-D525-20C8AC8FA904}"/>
              </a:ext>
            </a:extLst>
          </p:cNvPr>
          <p:cNvSpPr txBox="1"/>
          <p:nvPr/>
        </p:nvSpPr>
        <p:spPr>
          <a:xfrm>
            <a:off x="6289547" y="1207947"/>
            <a:ext cx="9149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BD53DE-5D64-9AE0-0F4D-CB080147F641}"/>
              </a:ext>
            </a:extLst>
          </p:cNvPr>
          <p:cNvSpPr/>
          <p:nvPr/>
        </p:nvSpPr>
        <p:spPr>
          <a:xfrm>
            <a:off x="5445512" y="681533"/>
            <a:ext cx="1890100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DD7E331-079E-D27D-B584-85A2CEC3C365}"/>
              </a:ext>
            </a:extLst>
          </p:cNvPr>
          <p:cNvSpPr txBox="1"/>
          <p:nvPr/>
        </p:nvSpPr>
        <p:spPr>
          <a:xfrm>
            <a:off x="5433461" y="718210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BF8DFA0-072A-5D7C-6965-E4224C609F0E}"/>
              </a:ext>
            </a:extLst>
          </p:cNvPr>
          <p:cNvSpPr txBox="1"/>
          <p:nvPr/>
        </p:nvSpPr>
        <p:spPr>
          <a:xfrm>
            <a:off x="5407485" y="2205606"/>
            <a:ext cx="9261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E9E411E0-CCB9-246A-A3CD-DC08EA92DA1B}"/>
              </a:ext>
            </a:extLst>
          </p:cNvPr>
          <p:cNvSpPr/>
          <p:nvPr/>
        </p:nvSpPr>
        <p:spPr>
          <a:xfrm>
            <a:off x="5456664" y="1517874"/>
            <a:ext cx="1890100" cy="95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4AAF59E-0CE1-56CB-CF24-B0B680515770}"/>
              </a:ext>
            </a:extLst>
          </p:cNvPr>
          <p:cNvSpPr txBox="1"/>
          <p:nvPr/>
        </p:nvSpPr>
        <p:spPr>
          <a:xfrm>
            <a:off x="5444613" y="1554551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9A8D9FE-88C5-76DA-F690-0621F69E903A}"/>
              </a:ext>
            </a:extLst>
          </p:cNvPr>
          <p:cNvSpPr/>
          <p:nvPr/>
        </p:nvSpPr>
        <p:spPr>
          <a:xfrm>
            <a:off x="5400908" y="2554938"/>
            <a:ext cx="1968034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8C55283-371F-41A7-ABB3-6691EAFAE283}"/>
              </a:ext>
            </a:extLst>
          </p:cNvPr>
          <p:cNvSpPr txBox="1"/>
          <p:nvPr/>
        </p:nvSpPr>
        <p:spPr>
          <a:xfrm>
            <a:off x="5388982" y="3149061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C22636B-9BC8-9D03-CB13-4AAAF7494FEC}"/>
              </a:ext>
            </a:extLst>
          </p:cNvPr>
          <p:cNvSpPr/>
          <p:nvPr/>
        </p:nvSpPr>
        <p:spPr>
          <a:xfrm>
            <a:off x="5445513" y="3469338"/>
            <a:ext cx="1890100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9DC2FCD-0313-6270-C46F-CB716D162B3E}"/>
              </a:ext>
            </a:extLst>
          </p:cNvPr>
          <p:cNvSpPr txBox="1"/>
          <p:nvPr/>
        </p:nvSpPr>
        <p:spPr>
          <a:xfrm>
            <a:off x="5433462" y="3506015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293C20F-04D4-CC61-85F4-501CD2C2069A}"/>
              </a:ext>
            </a:extLst>
          </p:cNvPr>
          <p:cNvSpPr/>
          <p:nvPr/>
        </p:nvSpPr>
        <p:spPr>
          <a:xfrm>
            <a:off x="5478967" y="4584460"/>
            <a:ext cx="1890100" cy="961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734ACE3-D1D4-83B4-A2B9-EAD38E5FEE49}"/>
              </a:ext>
            </a:extLst>
          </p:cNvPr>
          <p:cNvSpPr txBox="1"/>
          <p:nvPr/>
        </p:nvSpPr>
        <p:spPr>
          <a:xfrm>
            <a:off x="5466916" y="4621137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DA4952B-D9A1-2250-EE77-0BC668D1CFF7}"/>
              </a:ext>
            </a:extLst>
          </p:cNvPr>
          <p:cNvSpPr/>
          <p:nvPr/>
        </p:nvSpPr>
        <p:spPr>
          <a:xfrm>
            <a:off x="5467816" y="5666129"/>
            <a:ext cx="1890100" cy="869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F21C7A4-420D-0CE6-65B7-B5F1B79E4417}"/>
              </a:ext>
            </a:extLst>
          </p:cNvPr>
          <p:cNvSpPr txBox="1"/>
          <p:nvPr/>
        </p:nvSpPr>
        <p:spPr>
          <a:xfrm>
            <a:off x="5455765" y="5702806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C1B54D-30E9-E085-9304-512CDF66B6FB}"/>
              </a:ext>
            </a:extLst>
          </p:cNvPr>
          <p:cNvSpPr txBox="1"/>
          <p:nvPr/>
        </p:nvSpPr>
        <p:spPr>
          <a:xfrm>
            <a:off x="7515894" y="1845259"/>
            <a:ext cx="66132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 err="1"/>
              <a:t>Ul</a:t>
            </a:r>
            <a:endParaRPr lang="en-US" altLang="ja-JP" sz="1000" b="1" dirty="0"/>
          </a:p>
          <a:p>
            <a:r>
              <a:rPr lang="en-US" altLang="ja-JP" sz="1000" b="1" dirty="0"/>
              <a:t> flex</a:t>
            </a:r>
          </a:p>
          <a:p>
            <a:r>
              <a:rPr lang="en-US" altLang="ja-JP" sz="1000" b="1" dirty="0"/>
              <a:t>wrap</a:t>
            </a:r>
          </a:p>
          <a:p>
            <a:r>
              <a:rPr lang="en-US" altLang="ja-JP" sz="1000" b="1" dirty="0"/>
              <a:t>class</a:t>
            </a:r>
          </a:p>
          <a:p>
            <a:r>
              <a:rPr lang="en-US" altLang="ja-JP" sz="1000" b="1" dirty="0"/>
              <a:t>Works column</a:t>
            </a:r>
          </a:p>
          <a:p>
            <a:endParaRPr lang="en-US" altLang="ja-JP" sz="10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9C329D1-E8A8-7E92-1408-069CAB0DDB6C}"/>
              </a:ext>
            </a:extLst>
          </p:cNvPr>
          <p:cNvSpPr txBox="1"/>
          <p:nvPr/>
        </p:nvSpPr>
        <p:spPr>
          <a:xfrm>
            <a:off x="3127294" y="266304"/>
            <a:ext cx="87038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&lt;a&gt;&lt;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1" name="四角形吹き出し 100">
            <a:extLst>
              <a:ext uri="{FF2B5EF4-FFF2-40B4-BE49-F238E27FC236}">
                <a16:creationId xmlns:a16="http://schemas.microsoft.com/office/drawing/2014/main" id="{9B8C1029-7D83-A0B5-AF29-9722622525CD}"/>
              </a:ext>
            </a:extLst>
          </p:cNvPr>
          <p:cNvSpPr/>
          <p:nvPr/>
        </p:nvSpPr>
        <p:spPr>
          <a:xfrm>
            <a:off x="7346639" y="3045955"/>
            <a:ext cx="711960" cy="189191"/>
          </a:xfrm>
          <a:prstGeom prst="wedgeRectCallout">
            <a:avLst>
              <a:gd name="adj1" fmla="val -18717"/>
              <a:gd name="adj2" fmla="val -1465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FCF6244-76FF-8C7B-2E7B-7E5AC360F453}"/>
              </a:ext>
            </a:extLst>
          </p:cNvPr>
          <p:cNvSpPr/>
          <p:nvPr/>
        </p:nvSpPr>
        <p:spPr>
          <a:xfrm>
            <a:off x="8832985" y="203869"/>
            <a:ext cx="3120177" cy="32970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2989A2A-E9EF-41FD-EAB8-E12C953D75E0}"/>
              </a:ext>
            </a:extLst>
          </p:cNvPr>
          <p:cNvSpPr txBox="1"/>
          <p:nvPr/>
        </p:nvSpPr>
        <p:spPr>
          <a:xfrm>
            <a:off x="8743599" y="55756"/>
            <a:ext cx="1273105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news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3DD8E27-582E-3AF3-5A8D-6D933A6C2FB5}"/>
              </a:ext>
            </a:extLst>
          </p:cNvPr>
          <p:cNvSpPr txBox="1"/>
          <p:nvPr/>
        </p:nvSpPr>
        <p:spPr>
          <a:xfrm>
            <a:off x="9726713" y="919707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FAAE30F-0340-0925-0DE3-37F37EE2DBF7}"/>
              </a:ext>
            </a:extLst>
          </p:cNvPr>
          <p:cNvSpPr txBox="1"/>
          <p:nvPr/>
        </p:nvSpPr>
        <p:spPr>
          <a:xfrm>
            <a:off x="9966285" y="1186961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7C85E8B-3E1E-47F6-BAF8-D97AD1111D0C}"/>
              </a:ext>
            </a:extLst>
          </p:cNvPr>
          <p:cNvSpPr txBox="1"/>
          <p:nvPr/>
        </p:nvSpPr>
        <p:spPr>
          <a:xfrm>
            <a:off x="9927434" y="1388059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A24CF0B-8527-8397-DD35-1A66EFD5AB40}"/>
              </a:ext>
            </a:extLst>
          </p:cNvPr>
          <p:cNvSpPr txBox="1"/>
          <p:nvPr/>
        </p:nvSpPr>
        <p:spPr>
          <a:xfrm>
            <a:off x="10167006" y="1655313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DE4AACA-E758-038D-E09E-73A62CD59304}"/>
              </a:ext>
            </a:extLst>
          </p:cNvPr>
          <p:cNvSpPr txBox="1"/>
          <p:nvPr/>
        </p:nvSpPr>
        <p:spPr>
          <a:xfrm>
            <a:off x="10061249" y="1845259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3E25C13-B237-E1D3-31DD-1421C1784430}"/>
              </a:ext>
            </a:extLst>
          </p:cNvPr>
          <p:cNvSpPr txBox="1"/>
          <p:nvPr/>
        </p:nvSpPr>
        <p:spPr>
          <a:xfrm>
            <a:off x="10300821" y="2112513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D13AC6F-2DF0-4265-9F63-8BF8314151DF}"/>
              </a:ext>
            </a:extLst>
          </p:cNvPr>
          <p:cNvSpPr txBox="1"/>
          <p:nvPr/>
        </p:nvSpPr>
        <p:spPr>
          <a:xfrm>
            <a:off x="10128156" y="2347064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003A4B66-3C53-6F79-32B7-9FA2FE9E9ABC}"/>
              </a:ext>
            </a:extLst>
          </p:cNvPr>
          <p:cNvSpPr txBox="1"/>
          <p:nvPr/>
        </p:nvSpPr>
        <p:spPr>
          <a:xfrm>
            <a:off x="10367728" y="2614318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3204B84D-AED0-2419-443A-F0B370A67258}"/>
              </a:ext>
            </a:extLst>
          </p:cNvPr>
          <p:cNvSpPr txBox="1"/>
          <p:nvPr/>
        </p:nvSpPr>
        <p:spPr>
          <a:xfrm>
            <a:off x="10094703" y="2837717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A7BBC6C-8454-ED21-A6CE-E0EC5A102431}"/>
              </a:ext>
            </a:extLst>
          </p:cNvPr>
          <p:cNvSpPr txBox="1"/>
          <p:nvPr/>
        </p:nvSpPr>
        <p:spPr>
          <a:xfrm>
            <a:off x="10334275" y="3104971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B3C86D9F-E629-E53C-74C8-833AA62D0041}"/>
              </a:ext>
            </a:extLst>
          </p:cNvPr>
          <p:cNvSpPr/>
          <p:nvPr/>
        </p:nvSpPr>
        <p:spPr>
          <a:xfrm>
            <a:off x="8801022" y="3541154"/>
            <a:ext cx="3203804" cy="28050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5BF2819-CA8A-CE92-5111-D9B89E96455D}"/>
              </a:ext>
            </a:extLst>
          </p:cNvPr>
          <p:cNvSpPr txBox="1"/>
          <p:nvPr/>
        </p:nvSpPr>
        <p:spPr>
          <a:xfrm>
            <a:off x="8793014" y="3586746"/>
            <a:ext cx="865943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</a:t>
            </a:r>
          </a:p>
          <a:p>
            <a:r>
              <a:rPr lang="en-US" altLang="ja-JP" sz="1100" b="1" dirty="0"/>
              <a:t>id contact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8183CDC-81BA-01B2-1F3B-0BFA5EE13086}"/>
              </a:ext>
            </a:extLst>
          </p:cNvPr>
          <p:cNvSpPr/>
          <p:nvPr/>
        </p:nvSpPr>
        <p:spPr>
          <a:xfrm>
            <a:off x="8996027" y="3972689"/>
            <a:ext cx="2804035" cy="23308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01D0240A-1D26-5F00-4BBE-A1D9A3978146}"/>
              </a:ext>
            </a:extLst>
          </p:cNvPr>
          <p:cNvSpPr txBox="1"/>
          <p:nvPr/>
        </p:nvSpPr>
        <p:spPr>
          <a:xfrm>
            <a:off x="9574314" y="4078527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3E3FF6C-9552-191C-7B0D-B84C2268CB0E}"/>
              </a:ext>
            </a:extLst>
          </p:cNvPr>
          <p:cNvSpPr txBox="1"/>
          <p:nvPr/>
        </p:nvSpPr>
        <p:spPr>
          <a:xfrm>
            <a:off x="11268784" y="4282592"/>
            <a:ext cx="66132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contact</a:t>
            </a:r>
          </a:p>
          <a:p>
            <a:r>
              <a:rPr lang="en-US" altLang="ja-JP" sz="1000" dirty="0"/>
              <a:t>form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DA13F0F-608A-A5FA-A1E6-8C792FA2D8DF}"/>
              </a:ext>
            </a:extLst>
          </p:cNvPr>
          <p:cNvSpPr txBox="1"/>
          <p:nvPr/>
        </p:nvSpPr>
        <p:spPr>
          <a:xfrm>
            <a:off x="9473953" y="451342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3E033E5-AA86-6C5B-57BE-C4EEC2C256CA}"/>
              </a:ext>
            </a:extLst>
          </p:cNvPr>
          <p:cNvSpPr txBox="1"/>
          <p:nvPr/>
        </p:nvSpPr>
        <p:spPr>
          <a:xfrm>
            <a:off x="9462801" y="5093289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69FB626-BEC7-0D7A-69C6-90301BCAA0C5}"/>
              </a:ext>
            </a:extLst>
          </p:cNvPr>
          <p:cNvSpPr txBox="1"/>
          <p:nvPr/>
        </p:nvSpPr>
        <p:spPr>
          <a:xfrm>
            <a:off x="9462801" y="5862723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90A30E78-D545-BBB7-1A93-6CB248D5A93B}"/>
              </a:ext>
            </a:extLst>
          </p:cNvPr>
          <p:cNvSpPr/>
          <p:nvPr/>
        </p:nvSpPr>
        <p:spPr>
          <a:xfrm>
            <a:off x="8860144" y="5628115"/>
            <a:ext cx="2804035" cy="594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73A1E73-5E39-7556-88FC-FA0DB0CC20FB}"/>
              </a:ext>
            </a:extLst>
          </p:cNvPr>
          <p:cNvSpPr txBox="1"/>
          <p:nvPr/>
        </p:nvSpPr>
        <p:spPr>
          <a:xfrm>
            <a:off x="10649647" y="5704097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7A3A2418-614A-A483-9D6C-73D96031DA76}"/>
              </a:ext>
            </a:extLst>
          </p:cNvPr>
          <p:cNvSpPr/>
          <p:nvPr/>
        </p:nvSpPr>
        <p:spPr>
          <a:xfrm>
            <a:off x="9127774" y="4066944"/>
            <a:ext cx="2023446" cy="1480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CBC8A22-E055-8790-16C5-0B74BE653F75}"/>
              </a:ext>
            </a:extLst>
          </p:cNvPr>
          <p:cNvSpPr txBox="1"/>
          <p:nvPr/>
        </p:nvSpPr>
        <p:spPr>
          <a:xfrm>
            <a:off x="10427078" y="5125322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text flex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7499723-246B-D950-6F64-DA0CF8C715FF}"/>
              </a:ext>
            </a:extLst>
          </p:cNvPr>
          <p:cNvSpPr/>
          <p:nvPr/>
        </p:nvSpPr>
        <p:spPr>
          <a:xfrm>
            <a:off x="8962677" y="6469726"/>
            <a:ext cx="3122385" cy="28724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92698F6-0322-0FD6-A087-64CBF17D2412}"/>
              </a:ext>
            </a:extLst>
          </p:cNvPr>
          <p:cNvSpPr txBox="1"/>
          <p:nvPr/>
        </p:nvSpPr>
        <p:spPr>
          <a:xfrm>
            <a:off x="10494668" y="6476796"/>
            <a:ext cx="14951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Div class footer</a:t>
            </a:r>
          </a:p>
        </p:txBody>
      </p:sp>
      <p:sp>
        <p:nvSpPr>
          <p:cNvPr id="129" name="四角形吹き出し 128">
            <a:extLst>
              <a:ext uri="{FF2B5EF4-FFF2-40B4-BE49-F238E27FC236}">
                <a16:creationId xmlns:a16="http://schemas.microsoft.com/office/drawing/2014/main" id="{4661C05D-D989-C455-678E-0E2EF8DA103C}"/>
              </a:ext>
            </a:extLst>
          </p:cNvPr>
          <p:cNvSpPr/>
          <p:nvPr/>
        </p:nvSpPr>
        <p:spPr>
          <a:xfrm>
            <a:off x="11509048" y="3625207"/>
            <a:ext cx="711960" cy="189191"/>
          </a:xfrm>
          <a:prstGeom prst="wedgeRectCallout">
            <a:avLst>
              <a:gd name="adj1" fmla="val -61007"/>
              <a:gd name="adj2" fmla="val 596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0461B2-F06B-F7E8-DCFA-C75EB36B4ED4}"/>
              </a:ext>
            </a:extLst>
          </p:cNvPr>
          <p:cNvSpPr txBox="1"/>
          <p:nvPr/>
        </p:nvSpPr>
        <p:spPr>
          <a:xfrm>
            <a:off x="1559104" y="286941"/>
            <a:ext cx="10417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logo flex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FE40E3-5F33-6765-FF56-88B3D1AE2162}"/>
              </a:ext>
            </a:extLst>
          </p:cNvPr>
          <p:cNvSpPr txBox="1"/>
          <p:nvPr/>
        </p:nvSpPr>
        <p:spPr>
          <a:xfrm>
            <a:off x="1407879" y="946711"/>
            <a:ext cx="15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altLang="ja-JP" sz="8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flex_header</a:t>
            </a:r>
            <a:r>
              <a:rPr lang="en-US" altLang="ja-JP" sz="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8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altLang="ja-JP" sz="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li {</a:t>
            </a:r>
          </a:p>
          <a:p>
            <a:r>
              <a:rPr lang="en-US" altLang="ja-JP" sz="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display: inline-block;</a:t>
            </a:r>
          </a:p>
          <a:p>
            <a:r>
              <a:rPr lang="en-US" altLang="ja-JP" sz="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BB511D-80C6-0184-5753-8576DA6B16EA}"/>
              </a:ext>
            </a:extLst>
          </p:cNvPr>
          <p:cNvSpPr txBox="1"/>
          <p:nvPr/>
        </p:nvSpPr>
        <p:spPr>
          <a:xfrm>
            <a:off x="9228885" y="6426248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603FEAB8-E446-DF0C-841B-082A3376C10A}"/>
              </a:ext>
            </a:extLst>
          </p:cNvPr>
          <p:cNvSpPr/>
          <p:nvPr/>
        </p:nvSpPr>
        <p:spPr>
          <a:xfrm>
            <a:off x="11381458" y="6474732"/>
            <a:ext cx="711960" cy="189191"/>
          </a:xfrm>
          <a:prstGeom prst="wedgeRectCallout">
            <a:avLst>
              <a:gd name="adj1" fmla="val -61007"/>
              <a:gd name="adj2" fmla="val 596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571BE0-315C-6773-52FB-58E449EA1C29}"/>
              </a:ext>
            </a:extLst>
          </p:cNvPr>
          <p:cNvSpPr txBox="1"/>
          <p:nvPr/>
        </p:nvSpPr>
        <p:spPr>
          <a:xfrm>
            <a:off x="7303496" y="74259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ul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976E05-0498-A459-A291-219F13D88DA5}"/>
              </a:ext>
            </a:extLst>
          </p:cNvPr>
          <p:cNvSpPr txBox="1"/>
          <p:nvPr/>
        </p:nvSpPr>
        <p:spPr>
          <a:xfrm>
            <a:off x="5509085" y="2581526"/>
            <a:ext cx="9261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3FDABB-71B8-EDF1-FC47-B77D552F0043}"/>
              </a:ext>
            </a:extLst>
          </p:cNvPr>
          <p:cNvSpPr txBox="1"/>
          <p:nvPr/>
        </p:nvSpPr>
        <p:spPr>
          <a:xfrm>
            <a:off x="5397325" y="4014086"/>
            <a:ext cx="9261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E7FADF7-C12F-7AE8-BC72-8804DC840088}"/>
              </a:ext>
            </a:extLst>
          </p:cNvPr>
          <p:cNvSpPr txBox="1"/>
          <p:nvPr/>
        </p:nvSpPr>
        <p:spPr>
          <a:xfrm>
            <a:off x="6372685" y="5223126"/>
            <a:ext cx="9261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1E290F8-141C-62AD-B563-35361F97F971}"/>
              </a:ext>
            </a:extLst>
          </p:cNvPr>
          <p:cNvSpPr txBox="1"/>
          <p:nvPr/>
        </p:nvSpPr>
        <p:spPr>
          <a:xfrm>
            <a:off x="6403165" y="6239126"/>
            <a:ext cx="9261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6A4C64-EC8D-E443-5B27-71791DA8B31E}"/>
              </a:ext>
            </a:extLst>
          </p:cNvPr>
          <p:cNvSpPr txBox="1"/>
          <p:nvPr/>
        </p:nvSpPr>
        <p:spPr>
          <a:xfrm>
            <a:off x="617154" y="733495"/>
            <a:ext cx="83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413223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1DB2EC6-2E30-71D2-6F3C-7C4B9664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41" y="428632"/>
            <a:ext cx="4489552" cy="40310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4B6137-46B9-9F8D-8A7C-D0A44EB7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20" y="428632"/>
            <a:ext cx="4661050" cy="398502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EC33C8-FEB6-D356-E5A7-811C4153ABB9}"/>
              </a:ext>
            </a:extLst>
          </p:cNvPr>
          <p:cNvSpPr/>
          <p:nvPr/>
        </p:nvSpPr>
        <p:spPr>
          <a:xfrm>
            <a:off x="462609" y="1376908"/>
            <a:ext cx="210875" cy="3590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365F3-7868-9589-6323-0CC96E07FC9C}"/>
              </a:ext>
            </a:extLst>
          </p:cNvPr>
          <p:cNvSpPr/>
          <p:nvPr/>
        </p:nvSpPr>
        <p:spPr>
          <a:xfrm>
            <a:off x="484163" y="252071"/>
            <a:ext cx="210875" cy="996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A06A95-EEFF-3BDE-1AC1-CD5AB16AC99A}"/>
              </a:ext>
            </a:extLst>
          </p:cNvPr>
          <p:cNvSpPr txBox="1"/>
          <p:nvPr/>
        </p:nvSpPr>
        <p:spPr>
          <a:xfrm>
            <a:off x="163301" y="136484"/>
            <a:ext cx="9204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header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3C3C295-7DC8-7FC1-E67A-9ABDAFDDBD59}"/>
              </a:ext>
            </a:extLst>
          </p:cNvPr>
          <p:cNvSpPr/>
          <p:nvPr/>
        </p:nvSpPr>
        <p:spPr>
          <a:xfrm>
            <a:off x="1870091" y="776892"/>
            <a:ext cx="1136588" cy="38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F0CA8C-4935-2A39-5022-ED87084FBD2F}"/>
              </a:ext>
            </a:extLst>
          </p:cNvPr>
          <p:cNvSpPr txBox="1"/>
          <p:nvPr/>
        </p:nvSpPr>
        <p:spPr>
          <a:xfrm>
            <a:off x="163301" y="1333867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main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83BF0F-F9E1-DE0D-E558-1F9F69610A4A}"/>
              </a:ext>
            </a:extLst>
          </p:cNvPr>
          <p:cNvSpPr/>
          <p:nvPr/>
        </p:nvSpPr>
        <p:spPr>
          <a:xfrm>
            <a:off x="3503429" y="776892"/>
            <a:ext cx="1877463" cy="38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118DB8-7F05-8F75-18A6-C489759DDC2C}"/>
              </a:ext>
            </a:extLst>
          </p:cNvPr>
          <p:cNvSpPr txBox="1"/>
          <p:nvPr/>
        </p:nvSpPr>
        <p:spPr>
          <a:xfrm>
            <a:off x="3618117" y="587597"/>
            <a:ext cx="123037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Nav class flex 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B32E785-C339-E883-187D-8BE6A97D00C9}"/>
              </a:ext>
            </a:extLst>
          </p:cNvPr>
          <p:cNvSpPr/>
          <p:nvPr/>
        </p:nvSpPr>
        <p:spPr>
          <a:xfrm>
            <a:off x="2308178" y="3096507"/>
            <a:ext cx="2360577" cy="22898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38B714-7D0D-381C-A825-EF5FDE85ABA0}"/>
              </a:ext>
            </a:extLst>
          </p:cNvPr>
          <p:cNvSpPr txBox="1"/>
          <p:nvPr/>
        </p:nvSpPr>
        <p:spPr>
          <a:xfrm>
            <a:off x="1465756" y="2810392"/>
            <a:ext cx="53906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name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322667-AB0F-F5DA-C284-D4E1FDEAB1E4}"/>
              </a:ext>
            </a:extLst>
          </p:cNvPr>
          <p:cNvSpPr/>
          <p:nvPr/>
        </p:nvSpPr>
        <p:spPr>
          <a:xfrm>
            <a:off x="2185139" y="3390074"/>
            <a:ext cx="2377971" cy="572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CA296B-A958-E952-B014-829DCEAB410D}"/>
              </a:ext>
            </a:extLst>
          </p:cNvPr>
          <p:cNvSpPr txBox="1"/>
          <p:nvPr/>
        </p:nvSpPr>
        <p:spPr>
          <a:xfrm>
            <a:off x="1438685" y="3469499"/>
            <a:ext cx="6811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</a:t>
            </a:r>
          </a:p>
          <a:p>
            <a:r>
              <a:rPr lang="en-US" altLang="ja-JP" sz="1000" dirty="0" err="1"/>
              <a:t>mydata</a:t>
            </a:r>
            <a:endParaRPr lang="en-US" altLang="ja-JP" sz="1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341B10-09BE-372B-C4BE-71E28B1F5318}"/>
              </a:ext>
            </a:extLst>
          </p:cNvPr>
          <p:cNvSpPr txBox="1"/>
          <p:nvPr/>
        </p:nvSpPr>
        <p:spPr>
          <a:xfrm>
            <a:off x="3843554" y="3623388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2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7308508-377A-658D-F038-3BCE6AF8CE62}"/>
              </a:ext>
            </a:extLst>
          </p:cNvPr>
          <p:cNvSpPr/>
          <p:nvPr/>
        </p:nvSpPr>
        <p:spPr>
          <a:xfrm>
            <a:off x="2152292" y="4000775"/>
            <a:ext cx="2706840" cy="39077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450162-A275-7678-9163-6DF2A7F906EB}"/>
              </a:ext>
            </a:extLst>
          </p:cNvPr>
          <p:cNvSpPr txBox="1"/>
          <p:nvPr/>
        </p:nvSpPr>
        <p:spPr>
          <a:xfrm>
            <a:off x="1402343" y="4123724"/>
            <a:ext cx="68308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profile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53808AF-2D69-87B5-E352-E40C4275584A}"/>
              </a:ext>
            </a:extLst>
          </p:cNvPr>
          <p:cNvSpPr txBox="1"/>
          <p:nvPr/>
        </p:nvSpPr>
        <p:spPr>
          <a:xfrm>
            <a:off x="3550216" y="420414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77F63-D74E-42C4-494F-20B7DD7A23C4}"/>
              </a:ext>
            </a:extLst>
          </p:cNvPr>
          <p:cNvSpPr txBox="1"/>
          <p:nvPr/>
        </p:nvSpPr>
        <p:spPr>
          <a:xfrm>
            <a:off x="4404934" y="296428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099102-FC6F-B051-9E99-BC6696DD08E2}"/>
              </a:ext>
            </a:extLst>
          </p:cNvPr>
          <p:cNvSpPr/>
          <p:nvPr/>
        </p:nvSpPr>
        <p:spPr>
          <a:xfrm>
            <a:off x="1274616" y="2810392"/>
            <a:ext cx="5148485" cy="25867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16EF137-A1FA-AF34-6E6E-14EB2189F893}"/>
              </a:ext>
            </a:extLst>
          </p:cNvPr>
          <p:cNvSpPr txBox="1"/>
          <p:nvPr/>
        </p:nvSpPr>
        <p:spPr>
          <a:xfrm>
            <a:off x="5605662" y="4864451"/>
            <a:ext cx="71846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</a:t>
            </a:r>
          </a:p>
          <a:p>
            <a:r>
              <a:rPr lang="en-US" altLang="ja-JP" sz="1100" dirty="0"/>
              <a:t>Id about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6CE9992-4F7F-31DA-9F19-2DC6D81877B0}"/>
              </a:ext>
            </a:extLst>
          </p:cNvPr>
          <p:cNvSpPr/>
          <p:nvPr/>
        </p:nvSpPr>
        <p:spPr>
          <a:xfrm>
            <a:off x="8355483" y="542134"/>
            <a:ext cx="1610574" cy="234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DA4D50-009D-072B-2B97-0DA13BBE14D7}"/>
              </a:ext>
            </a:extLst>
          </p:cNvPr>
          <p:cNvSpPr txBox="1"/>
          <p:nvPr/>
        </p:nvSpPr>
        <p:spPr>
          <a:xfrm>
            <a:off x="9844508" y="285328"/>
            <a:ext cx="896696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</a:t>
            </a:r>
          </a:p>
          <a:p>
            <a:r>
              <a:rPr lang="en-US" altLang="ja-JP" sz="1000" dirty="0"/>
              <a:t>Section title 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054665-A0C7-4F5A-B456-CB2271BBF968}"/>
              </a:ext>
            </a:extLst>
          </p:cNvPr>
          <p:cNvSpPr/>
          <p:nvPr/>
        </p:nvSpPr>
        <p:spPr>
          <a:xfrm>
            <a:off x="6906049" y="118573"/>
            <a:ext cx="5122650" cy="26426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AE54036-8F9B-AF28-8275-792757214E9B}"/>
              </a:ext>
            </a:extLst>
          </p:cNvPr>
          <p:cNvSpPr txBox="1"/>
          <p:nvPr/>
        </p:nvSpPr>
        <p:spPr>
          <a:xfrm>
            <a:off x="6633005" y="160489"/>
            <a:ext cx="125547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id works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10C8A48-DD86-91CF-3CC1-45D390C6763D}"/>
              </a:ext>
            </a:extLst>
          </p:cNvPr>
          <p:cNvSpPr/>
          <p:nvPr/>
        </p:nvSpPr>
        <p:spPr>
          <a:xfrm>
            <a:off x="7259445" y="844819"/>
            <a:ext cx="4047816" cy="187607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D9E9132-4025-9FBA-97FA-7A6D5B5C8B72}"/>
              </a:ext>
            </a:extLst>
          </p:cNvPr>
          <p:cNvSpPr txBox="1"/>
          <p:nvPr/>
        </p:nvSpPr>
        <p:spPr>
          <a:xfrm>
            <a:off x="2285078" y="2855918"/>
            <a:ext cx="896696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</a:t>
            </a:r>
          </a:p>
          <a:p>
            <a:r>
              <a:rPr lang="en-US" altLang="ja-JP" sz="1000" dirty="0"/>
              <a:t>Section title 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4F771D4-7DCF-CCF9-8088-0739359C0E4A}"/>
              </a:ext>
            </a:extLst>
          </p:cNvPr>
          <p:cNvSpPr/>
          <p:nvPr/>
        </p:nvSpPr>
        <p:spPr>
          <a:xfrm>
            <a:off x="8601604" y="2797904"/>
            <a:ext cx="1186545" cy="218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626CE8-5676-C32D-BB91-6592B10606DF}"/>
              </a:ext>
            </a:extLst>
          </p:cNvPr>
          <p:cNvSpPr txBox="1"/>
          <p:nvPr/>
        </p:nvSpPr>
        <p:spPr>
          <a:xfrm>
            <a:off x="10113121" y="2859596"/>
            <a:ext cx="1695183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  <a:r>
              <a:rPr lang="en-US" altLang="ja-JP" sz="1000" dirty="0" err="1"/>
              <a:t>classSection</a:t>
            </a:r>
            <a:r>
              <a:rPr lang="en-US" altLang="ja-JP" sz="1000" dirty="0"/>
              <a:t> title 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18A7C83-F960-D338-B331-E700C0DB0D27}"/>
              </a:ext>
            </a:extLst>
          </p:cNvPr>
          <p:cNvSpPr/>
          <p:nvPr/>
        </p:nvSpPr>
        <p:spPr>
          <a:xfrm>
            <a:off x="1369380" y="252071"/>
            <a:ext cx="4610807" cy="102890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4AA286A-DA98-EAA3-2231-B4961D49D6E0}"/>
              </a:ext>
            </a:extLst>
          </p:cNvPr>
          <p:cNvSpPr/>
          <p:nvPr/>
        </p:nvSpPr>
        <p:spPr>
          <a:xfrm>
            <a:off x="1172571" y="1355577"/>
            <a:ext cx="5010784" cy="1336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1EF70DA-F316-2068-F014-C853DCDDCEB2}"/>
              </a:ext>
            </a:extLst>
          </p:cNvPr>
          <p:cNvSpPr txBox="1"/>
          <p:nvPr/>
        </p:nvSpPr>
        <p:spPr>
          <a:xfrm>
            <a:off x="1437437" y="1432224"/>
            <a:ext cx="19020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mainVisual</a:t>
            </a:r>
            <a:endParaRPr lang="en-US" altLang="ja-JP" sz="1000" dirty="0"/>
          </a:p>
          <a:p>
            <a:r>
              <a:rPr lang="en-US" altLang="ja-JP" sz="1000" dirty="0"/>
              <a:t>Main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6887B49-E6A1-02A9-CCEA-89C1BE145F6F}"/>
              </a:ext>
            </a:extLst>
          </p:cNvPr>
          <p:cNvSpPr txBox="1"/>
          <p:nvPr/>
        </p:nvSpPr>
        <p:spPr>
          <a:xfrm>
            <a:off x="1800066" y="197311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048ABE3-948B-5F23-8E41-B272E4DB8A65}"/>
              </a:ext>
            </a:extLst>
          </p:cNvPr>
          <p:cNvSpPr txBox="1"/>
          <p:nvPr/>
        </p:nvSpPr>
        <p:spPr>
          <a:xfrm>
            <a:off x="7881671" y="1347315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E1B4E0D-6CB1-0A6C-5893-B51659FF34E6}"/>
              </a:ext>
            </a:extLst>
          </p:cNvPr>
          <p:cNvSpPr/>
          <p:nvPr/>
        </p:nvSpPr>
        <p:spPr>
          <a:xfrm>
            <a:off x="7720836" y="945857"/>
            <a:ext cx="1075915" cy="701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D997A97-4FDA-42C7-418C-A8E11517A42E}"/>
              </a:ext>
            </a:extLst>
          </p:cNvPr>
          <p:cNvSpPr txBox="1"/>
          <p:nvPr/>
        </p:nvSpPr>
        <p:spPr>
          <a:xfrm>
            <a:off x="7708785" y="982534"/>
            <a:ext cx="9510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dirty="0"/>
              <a:t>Div class work column </a:t>
            </a:r>
            <a:r>
              <a:rPr lang="en-US" altLang="ja-JP" sz="700" dirty="0" err="1"/>
              <a:t>img</a:t>
            </a:r>
            <a:endParaRPr lang="en-US" altLang="ja-JP" sz="7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5A12C67-E5AF-48C1-FE8E-D4A6A1C4F092}"/>
              </a:ext>
            </a:extLst>
          </p:cNvPr>
          <p:cNvSpPr txBox="1"/>
          <p:nvPr/>
        </p:nvSpPr>
        <p:spPr>
          <a:xfrm>
            <a:off x="9242120" y="1403071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05738DC-EAB9-3724-7C49-323814F51DE4}"/>
              </a:ext>
            </a:extLst>
          </p:cNvPr>
          <p:cNvSpPr txBox="1"/>
          <p:nvPr/>
        </p:nvSpPr>
        <p:spPr>
          <a:xfrm>
            <a:off x="10156520" y="1447676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39F9425-DEB3-28AB-4AF7-C83F1013A816}"/>
              </a:ext>
            </a:extLst>
          </p:cNvPr>
          <p:cNvSpPr txBox="1"/>
          <p:nvPr/>
        </p:nvSpPr>
        <p:spPr>
          <a:xfrm>
            <a:off x="10056159" y="2038691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17D0FD3-BBA6-EC3C-DECA-B39BFF08DF0C}"/>
              </a:ext>
            </a:extLst>
          </p:cNvPr>
          <p:cNvSpPr txBox="1"/>
          <p:nvPr/>
        </p:nvSpPr>
        <p:spPr>
          <a:xfrm>
            <a:off x="8963339" y="2094447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31C073F-DAAF-3155-BCFD-1B8EA39AC640}"/>
              </a:ext>
            </a:extLst>
          </p:cNvPr>
          <p:cNvSpPr txBox="1"/>
          <p:nvPr/>
        </p:nvSpPr>
        <p:spPr>
          <a:xfrm>
            <a:off x="7982032" y="2139052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CC3CB2-5313-DDAE-24DF-B49090F52B7E}"/>
              </a:ext>
            </a:extLst>
          </p:cNvPr>
          <p:cNvSpPr txBox="1"/>
          <p:nvPr/>
        </p:nvSpPr>
        <p:spPr>
          <a:xfrm>
            <a:off x="1706211" y="462235"/>
            <a:ext cx="514885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</a:t>
            </a:r>
          </a:p>
        </p:txBody>
      </p:sp>
      <p:sp>
        <p:nvSpPr>
          <p:cNvPr id="59" name="四角形吹き出し 58">
            <a:extLst>
              <a:ext uri="{FF2B5EF4-FFF2-40B4-BE49-F238E27FC236}">
                <a16:creationId xmlns:a16="http://schemas.microsoft.com/office/drawing/2014/main" id="{2A3DD519-1D77-665F-49FF-F45E830D45A8}"/>
              </a:ext>
            </a:extLst>
          </p:cNvPr>
          <p:cNvSpPr/>
          <p:nvPr/>
        </p:nvSpPr>
        <p:spPr>
          <a:xfrm>
            <a:off x="5454635" y="501978"/>
            <a:ext cx="798596" cy="448795"/>
          </a:xfrm>
          <a:prstGeom prst="wedgeRectCallout">
            <a:avLst>
              <a:gd name="adj1" fmla="val -91590"/>
              <a:gd name="adj2" fmla="val 345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Instagram</a:t>
            </a:r>
          </a:p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Div icon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E9C5B46-EB3B-3690-649A-07A94AC9322E}"/>
              </a:ext>
            </a:extLst>
          </p:cNvPr>
          <p:cNvSpPr txBox="1"/>
          <p:nvPr/>
        </p:nvSpPr>
        <p:spPr>
          <a:xfrm>
            <a:off x="4499418" y="992783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1</a:t>
            </a:r>
          </a:p>
        </p:txBody>
      </p:sp>
      <p:sp>
        <p:nvSpPr>
          <p:cNvPr id="61" name="四角形吹き出し 60">
            <a:extLst>
              <a:ext uri="{FF2B5EF4-FFF2-40B4-BE49-F238E27FC236}">
                <a16:creationId xmlns:a16="http://schemas.microsoft.com/office/drawing/2014/main" id="{B816DC2D-3E92-03A2-36CF-6A2C0DA72872}"/>
              </a:ext>
            </a:extLst>
          </p:cNvPr>
          <p:cNvSpPr/>
          <p:nvPr/>
        </p:nvSpPr>
        <p:spPr>
          <a:xfrm>
            <a:off x="2844150" y="528439"/>
            <a:ext cx="482096" cy="246221"/>
          </a:xfrm>
          <a:prstGeom prst="wedgeRectCallout">
            <a:avLst>
              <a:gd name="adj1" fmla="val -96174"/>
              <a:gd name="adj2" fmla="val 7567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78" name="四角形吹き出し 77">
            <a:extLst>
              <a:ext uri="{FF2B5EF4-FFF2-40B4-BE49-F238E27FC236}">
                <a16:creationId xmlns:a16="http://schemas.microsoft.com/office/drawing/2014/main" id="{479B140E-2E54-0F47-C819-61CEB85B0478}"/>
              </a:ext>
            </a:extLst>
          </p:cNvPr>
          <p:cNvSpPr/>
          <p:nvPr/>
        </p:nvSpPr>
        <p:spPr>
          <a:xfrm>
            <a:off x="11365553" y="3131996"/>
            <a:ext cx="711960" cy="189191"/>
          </a:xfrm>
          <a:prstGeom prst="wedgeRectCallout">
            <a:avLst>
              <a:gd name="adj1" fmla="val -46911"/>
              <a:gd name="adj2" fmla="val -8765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6960206-4AE8-5870-4776-E1F8472E42B9}"/>
              </a:ext>
            </a:extLst>
          </p:cNvPr>
          <p:cNvSpPr/>
          <p:nvPr/>
        </p:nvSpPr>
        <p:spPr>
          <a:xfrm>
            <a:off x="7123117" y="3165001"/>
            <a:ext cx="4242435" cy="95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3530DB6-A2E3-9F61-A701-95B48B924780}"/>
              </a:ext>
            </a:extLst>
          </p:cNvPr>
          <p:cNvSpPr txBox="1"/>
          <p:nvPr/>
        </p:nvSpPr>
        <p:spPr>
          <a:xfrm>
            <a:off x="7095130" y="3732168"/>
            <a:ext cx="6811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</a:t>
            </a:r>
          </a:p>
          <a:p>
            <a:r>
              <a:rPr lang="en-US" altLang="ja-JP" sz="1000" dirty="0"/>
              <a:t>news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A7BA48F-4C5E-9A54-C2BE-72C56EF55E56}"/>
              </a:ext>
            </a:extLst>
          </p:cNvPr>
          <p:cNvSpPr txBox="1"/>
          <p:nvPr/>
        </p:nvSpPr>
        <p:spPr>
          <a:xfrm>
            <a:off x="10623871" y="3814146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3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B4A9F0A-5A4E-7A14-D9BD-9F07A2E300F5}"/>
              </a:ext>
            </a:extLst>
          </p:cNvPr>
          <p:cNvSpPr txBox="1"/>
          <p:nvPr/>
        </p:nvSpPr>
        <p:spPr>
          <a:xfrm>
            <a:off x="7085237" y="349925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&lt;dl&gt;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1E1F139-E89F-A44C-146E-33034077DAC1}"/>
              </a:ext>
            </a:extLst>
          </p:cNvPr>
          <p:cNvSpPr/>
          <p:nvPr/>
        </p:nvSpPr>
        <p:spPr>
          <a:xfrm>
            <a:off x="6960075" y="3059040"/>
            <a:ext cx="4769316" cy="18459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24BE34-A848-1375-7C6A-2B1543F184B5}"/>
              </a:ext>
            </a:extLst>
          </p:cNvPr>
          <p:cNvSpPr txBox="1"/>
          <p:nvPr/>
        </p:nvSpPr>
        <p:spPr>
          <a:xfrm>
            <a:off x="6870689" y="2910927"/>
            <a:ext cx="1210588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id news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31921CB-DDFB-9230-50C3-44A45D611CCA}"/>
              </a:ext>
            </a:extLst>
          </p:cNvPr>
          <p:cNvSpPr txBox="1"/>
          <p:nvPr/>
        </p:nvSpPr>
        <p:spPr>
          <a:xfrm>
            <a:off x="7888477" y="3261243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425011F-08E8-52AC-513C-313B57BEC05A}"/>
              </a:ext>
            </a:extLst>
          </p:cNvPr>
          <p:cNvSpPr txBox="1"/>
          <p:nvPr/>
        </p:nvSpPr>
        <p:spPr>
          <a:xfrm>
            <a:off x="9358745" y="3326720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AD67B1-FD50-B106-FBF0-1721174A7328}"/>
              </a:ext>
            </a:extLst>
          </p:cNvPr>
          <p:cNvSpPr txBox="1"/>
          <p:nvPr/>
        </p:nvSpPr>
        <p:spPr>
          <a:xfrm>
            <a:off x="7088909" y="1388339"/>
            <a:ext cx="66132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 err="1"/>
              <a:t>Ul</a:t>
            </a:r>
            <a:endParaRPr lang="en-US" altLang="ja-JP" sz="1000" b="1" dirty="0"/>
          </a:p>
          <a:p>
            <a:r>
              <a:rPr lang="en-US" altLang="ja-JP" sz="1000" b="1" dirty="0"/>
              <a:t> flex</a:t>
            </a:r>
          </a:p>
          <a:p>
            <a:r>
              <a:rPr lang="en-US" altLang="ja-JP" sz="1000" b="1" dirty="0"/>
              <a:t>wrap</a:t>
            </a:r>
          </a:p>
          <a:p>
            <a:endParaRPr lang="en-US" altLang="ja-JP" sz="1000" b="1" dirty="0"/>
          </a:p>
          <a:p>
            <a:r>
              <a:rPr lang="en-US" altLang="ja-JP" sz="1000" b="1" dirty="0"/>
              <a:t>Works column</a:t>
            </a:r>
          </a:p>
          <a:p>
            <a:endParaRPr lang="en-US" altLang="ja-JP" sz="10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71564F-9DCA-710C-EFAD-3929534B873E}"/>
              </a:ext>
            </a:extLst>
          </p:cNvPr>
          <p:cNvSpPr txBox="1"/>
          <p:nvPr/>
        </p:nvSpPr>
        <p:spPr>
          <a:xfrm>
            <a:off x="2895438" y="78426"/>
            <a:ext cx="14753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#flex header</a:t>
            </a:r>
          </a:p>
          <a:p>
            <a:endParaRPr lang="en-US" altLang="ja-JP" sz="1000" b="1" dirty="0"/>
          </a:p>
        </p:txBody>
      </p:sp>
    </p:spTree>
    <p:extLst>
      <p:ext uri="{BB962C8B-B14F-4D97-AF65-F5344CB8AC3E}">
        <p14:creationId xmlns:p14="http://schemas.microsoft.com/office/powerpoint/2010/main" val="196942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667289-0880-C61B-CBFC-EC1779DE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5" y="1073402"/>
            <a:ext cx="7772400" cy="427303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96F437-6B4F-B072-ACAB-6B1ADD9A71A5}"/>
              </a:ext>
            </a:extLst>
          </p:cNvPr>
          <p:cNvSpPr/>
          <p:nvPr/>
        </p:nvSpPr>
        <p:spPr>
          <a:xfrm>
            <a:off x="4182199" y="1506643"/>
            <a:ext cx="1246472" cy="27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76BB95-1129-9CA6-209C-A91B47C24D2F}"/>
              </a:ext>
            </a:extLst>
          </p:cNvPr>
          <p:cNvSpPr txBox="1"/>
          <p:nvPr/>
        </p:nvSpPr>
        <p:spPr>
          <a:xfrm>
            <a:off x="4928116" y="1511564"/>
            <a:ext cx="127981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</a:p>
          <a:p>
            <a:r>
              <a:rPr lang="en-US" altLang="ja-JP" sz="1000" dirty="0"/>
              <a:t>class section title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B608C9-B314-2478-D6BC-D10FA08296BC}"/>
              </a:ext>
            </a:extLst>
          </p:cNvPr>
          <p:cNvSpPr/>
          <p:nvPr/>
        </p:nvSpPr>
        <p:spPr>
          <a:xfrm>
            <a:off x="1385460" y="942920"/>
            <a:ext cx="6208519" cy="37405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8B7B6B-B62A-EFB7-83FC-E1197B9AADB4}"/>
              </a:ext>
            </a:extLst>
          </p:cNvPr>
          <p:cNvSpPr txBox="1"/>
          <p:nvPr/>
        </p:nvSpPr>
        <p:spPr>
          <a:xfrm>
            <a:off x="1377453" y="988512"/>
            <a:ext cx="825867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</a:t>
            </a:r>
          </a:p>
          <a:p>
            <a:r>
              <a:rPr lang="en-US" altLang="ja-JP" sz="1100" dirty="0"/>
              <a:t>id contact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DEED53-6FEE-C287-71CD-76D24536F403}"/>
              </a:ext>
            </a:extLst>
          </p:cNvPr>
          <p:cNvSpPr/>
          <p:nvPr/>
        </p:nvSpPr>
        <p:spPr>
          <a:xfrm>
            <a:off x="1580466" y="1374455"/>
            <a:ext cx="5712432" cy="249501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F5181F-54C8-4FB8-8A0B-B77178AB3C54}"/>
              </a:ext>
            </a:extLst>
          </p:cNvPr>
          <p:cNvSpPr txBox="1"/>
          <p:nvPr/>
        </p:nvSpPr>
        <p:spPr>
          <a:xfrm>
            <a:off x="2158753" y="1480293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829E38-330E-B747-8B13-B22A5CC6E968}"/>
              </a:ext>
            </a:extLst>
          </p:cNvPr>
          <p:cNvSpPr txBox="1"/>
          <p:nvPr/>
        </p:nvSpPr>
        <p:spPr>
          <a:xfrm>
            <a:off x="6855792" y="2451026"/>
            <a:ext cx="66132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contact</a:t>
            </a:r>
          </a:p>
          <a:p>
            <a:r>
              <a:rPr lang="en-US" altLang="ja-JP" sz="1000" dirty="0"/>
              <a:t>form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38AA7-38D8-9167-CB63-809160FBEA14}"/>
              </a:ext>
            </a:extLst>
          </p:cNvPr>
          <p:cNvSpPr txBox="1"/>
          <p:nvPr/>
        </p:nvSpPr>
        <p:spPr>
          <a:xfrm>
            <a:off x="2058392" y="191519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D8B6AA-59A9-32A7-5F65-3E0A7BF9F8FC}"/>
              </a:ext>
            </a:extLst>
          </p:cNvPr>
          <p:cNvSpPr txBox="1"/>
          <p:nvPr/>
        </p:nvSpPr>
        <p:spPr>
          <a:xfrm>
            <a:off x="2047240" y="249505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F18026-E3F6-AD72-CAAE-16B439F39995}"/>
              </a:ext>
            </a:extLst>
          </p:cNvPr>
          <p:cNvSpPr txBox="1"/>
          <p:nvPr/>
        </p:nvSpPr>
        <p:spPr>
          <a:xfrm>
            <a:off x="2047240" y="3264489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824CE6F-4303-EB7C-3F88-6386C3CEEDF0}"/>
              </a:ext>
            </a:extLst>
          </p:cNvPr>
          <p:cNvSpPr/>
          <p:nvPr/>
        </p:nvSpPr>
        <p:spPr>
          <a:xfrm>
            <a:off x="1444583" y="3029881"/>
            <a:ext cx="2804035" cy="594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5485EC2-6E67-968E-F271-E917CDA18920}"/>
              </a:ext>
            </a:extLst>
          </p:cNvPr>
          <p:cNvSpPr txBox="1"/>
          <p:nvPr/>
        </p:nvSpPr>
        <p:spPr>
          <a:xfrm>
            <a:off x="3234086" y="3105863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7C10DC-1414-0F08-AB73-64360749AF87}"/>
              </a:ext>
            </a:extLst>
          </p:cNvPr>
          <p:cNvSpPr/>
          <p:nvPr/>
        </p:nvSpPr>
        <p:spPr>
          <a:xfrm>
            <a:off x="1712213" y="1468710"/>
            <a:ext cx="2023446" cy="1480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9D5171-A8A3-D19E-707F-29F5C09E56F9}"/>
              </a:ext>
            </a:extLst>
          </p:cNvPr>
          <p:cNvSpPr txBox="1"/>
          <p:nvPr/>
        </p:nvSpPr>
        <p:spPr>
          <a:xfrm>
            <a:off x="3011517" y="2527088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text flex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98F9AEC-0F53-18FF-066A-E0BBB821D133}"/>
              </a:ext>
            </a:extLst>
          </p:cNvPr>
          <p:cNvSpPr/>
          <p:nvPr/>
        </p:nvSpPr>
        <p:spPr>
          <a:xfrm>
            <a:off x="9217132" y="296342"/>
            <a:ext cx="295423" cy="4610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BFE1EA-3994-EB3C-4510-AF0D702DAFFC}"/>
              </a:ext>
            </a:extLst>
          </p:cNvPr>
          <p:cNvSpPr txBox="1"/>
          <p:nvPr/>
        </p:nvSpPr>
        <p:spPr>
          <a:xfrm>
            <a:off x="9407049" y="437939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5D7584-3BAF-615A-96DC-FF2843CC3395}"/>
              </a:ext>
            </a:extLst>
          </p:cNvPr>
          <p:cNvSpPr/>
          <p:nvPr/>
        </p:nvSpPr>
        <p:spPr>
          <a:xfrm>
            <a:off x="9245361" y="4936623"/>
            <a:ext cx="238963" cy="45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9F201D-7F85-B4C0-102C-237806553466}"/>
              </a:ext>
            </a:extLst>
          </p:cNvPr>
          <p:cNvSpPr txBox="1"/>
          <p:nvPr/>
        </p:nvSpPr>
        <p:spPr>
          <a:xfrm>
            <a:off x="9426066" y="5236136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15907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409</Words>
  <Application>Microsoft Macintosh PowerPoint</Application>
  <PresentationFormat>ワイド画面</PresentationFormat>
  <Paragraphs>153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シーズプランニング 有限会社</dc:creator>
  <cp:lastModifiedBy>シーズプランニング 有限会社</cp:lastModifiedBy>
  <cp:revision>80</cp:revision>
  <dcterms:created xsi:type="dcterms:W3CDTF">2024-10-08T00:16:46Z</dcterms:created>
  <dcterms:modified xsi:type="dcterms:W3CDTF">2024-10-10T00:43:47Z</dcterms:modified>
</cp:coreProperties>
</file>