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4"/>
    <p:restoredTop sz="95833"/>
  </p:normalViewPr>
  <p:slideViewPr>
    <p:cSldViewPr snapToGrid="0">
      <p:cViewPr>
        <p:scale>
          <a:sx n="136" d="100"/>
          <a:sy n="136" d="100"/>
        </p:scale>
        <p:origin x="-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7AF59043-413B-3C95-0964-04E53C8D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47" y="119081"/>
            <a:ext cx="2777668" cy="666473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BDD8F83-2EFD-8A16-027C-9B4C2E4B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229" y="62265"/>
            <a:ext cx="2711489" cy="647699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66C091F-74E8-49FB-A7B6-767C976D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43" y="187500"/>
            <a:ext cx="2791883" cy="653401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4829796"/>
            <a:ext cx="213878" cy="1952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27051" y="260539"/>
            <a:ext cx="230543" cy="441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2670190" y="288293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2930779" y="281369"/>
            <a:ext cx="1196161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 class=logo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03382" y="4958438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80034" cy="61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50314" y="258358"/>
            <a:ext cx="191959" cy="6498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14865" y="53229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829291" y="4847270"/>
            <a:ext cx="3362738" cy="1894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863285" y="4699157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45394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661324" y="321717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3803075" y="572274"/>
            <a:ext cx="984591" cy="295951"/>
          </a:xfrm>
          <a:prstGeom prst="wedgeRectCallout">
            <a:avLst>
              <a:gd name="adj1" fmla="val -66917"/>
              <a:gd name="adj2" fmla="val -196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2900321" y="78841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C556C9-BD42-4E98-8FB2-2AF8B8AC4536}"/>
              </a:ext>
            </a:extLst>
          </p:cNvPr>
          <p:cNvSpPr txBox="1"/>
          <p:nvPr/>
        </p:nvSpPr>
        <p:spPr>
          <a:xfrm>
            <a:off x="1035770" y="972264"/>
            <a:ext cx="1457661" cy="14568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pPr>
              <a:lnSpc>
                <a:spcPts val="1350"/>
              </a:lnSpc>
            </a:pPr>
            <a:r>
              <a:rPr lang="en-US" altLang="ja-JP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background-position</a:t>
            </a:r>
            <a:r>
              <a:rPr lang="en-US" altLang="ja-JP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altLang="ja-JP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altLang="ja-JP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background-size</a:t>
            </a:r>
            <a:r>
              <a:rPr lang="en-US" altLang="ja-JP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cover</a:t>
            </a:r>
            <a:r>
              <a:rPr lang="en-US" altLang="ja-JP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204A342-C64D-F3C2-5AD4-DFE360CECA41}"/>
              </a:ext>
            </a:extLst>
          </p:cNvPr>
          <p:cNvSpPr/>
          <p:nvPr/>
        </p:nvSpPr>
        <p:spPr>
          <a:xfrm>
            <a:off x="1220343" y="4960767"/>
            <a:ext cx="2710512" cy="64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136B1F-FA8B-02C9-72D9-F9058781AC38}"/>
              </a:ext>
            </a:extLst>
          </p:cNvPr>
          <p:cNvSpPr txBox="1"/>
          <p:nvPr/>
        </p:nvSpPr>
        <p:spPr>
          <a:xfrm>
            <a:off x="1480932" y="4953842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8EA1813-6B94-2736-8180-5E42354C4D4A}"/>
              </a:ext>
            </a:extLst>
          </p:cNvPr>
          <p:cNvSpPr/>
          <p:nvPr/>
        </p:nvSpPr>
        <p:spPr>
          <a:xfrm>
            <a:off x="1220344" y="5642410"/>
            <a:ext cx="2710512" cy="8938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吹き出し 93">
            <a:extLst>
              <a:ext uri="{FF2B5EF4-FFF2-40B4-BE49-F238E27FC236}">
                <a16:creationId xmlns:a16="http://schemas.microsoft.com/office/drawing/2014/main" id="{DD7FAAD9-F0D4-D560-C644-243178ADA294}"/>
              </a:ext>
            </a:extLst>
          </p:cNvPr>
          <p:cNvSpPr/>
          <p:nvPr/>
        </p:nvSpPr>
        <p:spPr>
          <a:xfrm>
            <a:off x="2898614" y="2917908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2E6F185-50C5-3216-060C-E19B694D4061}"/>
              </a:ext>
            </a:extLst>
          </p:cNvPr>
          <p:cNvSpPr txBox="1"/>
          <p:nvPr/>
        </p:nvSpPr>
        <p:spPr>
          <a:xfrm>
            <a:off x="1405511" y="60365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9C36301-2EB4-D766-3B72-BDE00E203961}"/>
              </a:ext>
            </a:extLst>
          </p:cNvPr>
          <p:cNvSpPr/>
          <p:nvPr/>
        </p:nvSpPr>
        <p:spPr>
          <a:xfrm>
            <a:off x="5188217" y="630348"/>
            <a:ext cx="3000923" cy="5521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F1391EC-1E65-73A3-2C00-736EDB681859}"/>
              </a:ext>
            </a:extLst>
          </p:cNvPr>
          <p:cNvSpPr txBox="1"/>
          <p:nvPr/>
        </p:nvSpPr>
        <p:spPr>
          <a:xfrm>
            <a:off x="5249937" y="42547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78C7983-30CC-763D-4C61-800ACEBC77F3}"/>
              </a:ext>
            </a:extLst>
          </p:cNvPr>
          <p:cNvSpPr/>
          <p:nvPr/>
        </p:nvSpPr>
        <p:spPr>
          <a:xfrm>
            <a:off x="9564397" y="165939"/>
            <a:ext cx="1778489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7D1A0A5-29F8-21E8-FD65-FE2B8194A6E6}"/>
              </a:ext>
            </a:extLst>
          </p:cNvPr>
          <p:cNvSpPr txBox="1"/>
          <p:nvPr/>
        </p:nvSpPr>
        <p:spPr>
          <a:xfrm>
            <a:off x="10657316" y="44717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FD9CE2A-7BA5-5728-EE03-B2D4BC74120C}"/>
              </a:ext>
            </a:extLst>
          </p:cNvPr>
          <p:cNvSpPr/>
          <p:nvPr/>
        </p:nvSpPr>
        <p:spPr>
          <a:xfrm>
            <a:off x="8790998" y="119081"/>
            <a:ext cx="2994167" cy="3896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363105" y="73245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86B7CDF-B74A-C839-6E4A-FB8458CE764C}"/>
              </a:ext>
            </a:extLst>
          </p:cNvPr>
          <p:cNvSpPr txBox="1"/>
          <p:nvPr/>
        </p:nvSpPr>
        <p:spPr>
          <a:xfrm>
            <a:off x="8994599" y="71017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A88BEA80-4251-39E0-C48F-764C30B2B2B2}"/>
              </a:ext>
            </a:extLst>
          </p:cNvPr>
          <p:cNvSpPr/>
          <p:nvPr/>
        </p:nvSpPr>
        <p:spPr>
          <a:xfrm>
            <a:off x="8965390" y="1273211"/>
            <a:ext cx="2630066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四角形吹き出し 145">
            <a:extLst>
              <a:ext uri="{FF2B5EF4-FFF2-40B4-BE49-F238E27FC236}">
                <a16:creationId xmlns:a16="http://schemas.microsoft.com/office/drawing/2014/main" id="{B40F8767-B9A1-87FF-CCC7-BD7D32616C2B}"/>
              </a:ext>
            </a:extLst>
          </p:cNvPr>
          <p:cNvSpPr/>
          <p:nvPr/>
        </p:nvSpPr>
        <p:spPr>
          <a:xfrm>
            <a:off x="6714971" y="2654440"/>
            <a:ext cx="1150487" cy="295951"/>
          </a:xfrm>
          <a:prstGeom prst="wedgeRectCallout">
            <a:avLst>
              <a:gd name="adj1" fmla="val -71787"/>
              <a:gd name="adj2" fmla="val -482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7" name="四角形吹き出し 146">
            <a:extLst>
              <a:ext uri="{FF2B5EF4-FFF2-40B4-BE49-F238E27FC236}">
                <a16:creationId xmlns:a16="http://schemas.microsoft.com/office/drawing/2014/main" id="{79FD51F8-A840-9D41-B24D-C6EBD6505073}"/>
              </a:ext>
            </a:extLst>
          </p:cNvPr>
          <p:cNvSpPr/>
          <p:nvPr/>
        </p:nvSpPr>
        <p:spPr>
          <a:xfrm>
            <a:off x="6792903" y="5233575"/>
            <a:ext cx="808125" cy="295951"/>
          </a:xfrm>
          <a:prstGeom prst="wedgeRectCallout">
            <a:avLst>
              <a:gd name="adj1" fmla="val -99356"/>
              <a:gd name="adj2" fmla="val -104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ADD01F-1A44-F497-0C23-6CD62983DDEF}"/>
              </a:ext>
            </a:extLst>
          </p:cNvPr>
          <p:cNvSpPr/>
          <p:nvPr/>
        </p:nvSpPr>
        <p:spPr>
          <a:xfrm>
            <a:off x="5598895" y="3187984"/>
            <a:ext cx="2357951" cy="235831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AE08E31-3D18-E89F-2A8D-AB9ADB1A91B2}"/>
              </a:ext>
            </a:extLst>
          </p:cNvPr>
          <p:cNvSpPr/>
          <p:nvPr/>
        </p:nvSpPr>
        <p:spPr>
          <a:xfrm>
            <a:off x="5485622" y="1056503"/>
            <a:ext cx="2404416" cy="193655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409FDC8-4DFE-9F77-9990-897C58D04459}"/>
              </a:ext>
            </a:extLst>
          </p:cNvPr>
          <p:cNvSpPr txBox="1"/>
          <p:nvPr/>
        </p:nvSpPr>
        <p:spPr>
          <a:xfrm>
            <a:off x="5739734" y="1408174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&lt;span&gt;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DF7F42B-6701-BAB9-A1B2-8AD09485A1B2}"/>
              </a:ext>
            </a:extLst>
          </p:cNvPr>
          <p:cNvSpPr/>
          <p:nvPr/>
        </p:nvSpPr>
        <p:spPr>
          <a:xfrm>
            <a:off x="8790053" y="4201225"/>
            <a:ext cx="2995112" cy="25557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90FB3E-1F6B-24B1-FC43-A74B7754B933}"/>
              </a:ext>
            </a:extLst>
          </p:cNvPr>
          <p:cNvSpPr txBox="1"/>
          <p:nvPr/>
        </p:nvSpPr>
        <p:spPr>
          <a:xfrm>
            <a:off x="8725137" y="405311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C452E9A-5761-DBB5-34D0-8302A4D0F91E}"/>
              </a:ext>
            </a:extLst>
          </p:cNvPr>
          <p:cNvSpPr txBox="1"/>
          <p:nvPr/>
        </p:nvSpPr>
        <p:spPr>
          <a:xfrm>
            <a:off x="9772500" y="484556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9B2D08D-F440-D301-D82A-B724772D63BF}"/>
              </a:ext>
            </a:extLst>
          </p:cNvPr>
          <p:cNvSpPr txBox="1"/>
          <p:nvPr/>
        </p:nvSpPr>
        <p:spPr>
          <a:xfrm>
            <a:off x="10657316" y="566049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C4A519F-98EF-D831-98BC-45C140D92B35}"/>
              </a:ext>
            </a:extLst>
          </p:cNvPr>
          <p:cNvSpPr txBox="1"/>
          <p:nvPr/>
        </p:nvSpPr>
        <p:spPr>
          <a:xfrm>
            <a:off x="6739216" y="134159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1C8E3F2-6988-2FC8-ED06-8C0679CC0008}"/>
              </a:ext>
            </a:extLst>
          </p:cNvPr>
          <p:cNvSpPr txBox="1"/>
          <p:nvPr/>
        </p:nvSpPr>
        <p:spPr>
          <a:xfrm>
            <a:off x="6529351" y="3447285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EB25471D-D4AF-F965-189C-542735D9C3C4}"/>
              </a:ext>
            </a:extLst>
          </p:cNvPr>
          <p:cNvSpPr/>
          <p:nvPr/>
        </p:nvSpPr>
        <p:spPr>
          <a:xfrm>
            <a:off x="5108264" y="119081"/>
            <a:ext cx="3203950" cy="61483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38FAB6B-0C16-7726-8CA8-1264C51C6731}"/>
              </a:ext>
            </a:extLst>
          </p:cNvPr>
          <p:cNvSpPr txBox="1"/>
          <p:nvPr/>
        </p:nvSpPr>
        <p:spPr>
          <a:xfrm>
            <a:off x="5248270" y="47420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22C9169-B53C-E831-6EEB-845E6229A41A}"/>
              </a:ext>
            </a:extLst>
          </p:cNvPr>
          <p:cNvSpPr txBox="1"/>
          <p:nvPr/>
        </p:nvSpPr>
        <p:spPr>
          <a:xfrm>
            <a:off x="5733354" y="2008091"/>
            <a:ext cx="1614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  <a:p>
            <a:r>
              <a:rPr lang="en-US" altLang="ja-JP" sz="900" b="1" dirty="0">
                <a:solidFill>
                  <a:srgbClr val="FF0000"/>
                </a:solidFill>
              </a:rPr>
              <a:t>Class=</a:t>
            </a:r>
            <a:r>
              <a:rPr lang="en-US" altLang="ja-JP" sz="900" b="1" dirty="0" err="1">
                <a:solidFill>
                  <a:srgbClr val="FF0000"/>
                </a:solidFill>
              </a:rPr>
              <a:t>article_title</a:t>
            </a:r>
            <a:endParaRPr lang="en-US" altLang="ja-JP" sz="900" b="1" dirty="0">
              <a:solidFill>
                <a:srgbClr val="FF0000"/>
              </a:solidFill>
            </a:endParaRPr>
          </a:p>
        </p:txBody>
      </p:sp>
      <p:sp>
        <p:nvSpPr>
          <p:cNvPr id="169" name="四角形吹き出し 168">
            <a:extLst>
              <a:ext uri="{FF2B5EF4-FFF2-40B4-BE49-F238E27FC236}">
                <a16:creationId xmlns:a16="http://schemas.microsoft.com/office/drawing/2014/main" id="{B04ADDEB-1AAA-F0B7-B758-72D48173D223}"/>
              </a:ext>
            </a:extLst>
          </p:cNvPr>
          <p:cNvSpPr/>
          <p:nvPr/>
        </p:nvSpPr>
        <p:spPr>
          <a:xfrm>
            <a:off x="10032960" y="5527860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8F6C7A-CFA2-FED5-E371-C897E64AAA9D}"/>
              </a:ext>
            </a:extLst>
          </p:cNvPr>
          <p:cNvSpPr txBox="1"/>
          <p:nvPr/>
        </p:nvSpPr>
        <p:spPr>
          <a:xfrm>
            <a:off x="7037275" y="715638"/>
            <a:ext cx="1101326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archive(</a:t>
            </a:r>
            <a:r>
              <a:rPr lang="ja-JP" altLang="en-US" sz="1000"/>
              <a:t>背景のための</a:t>
            </a:r>
            <a:r>
              <a:rPr lang="en-US" altLang="ja-JP" sz="1000" dirty="0"/>
              <a:t>div)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83EB1-57E8-1652-0552-16F7E98C218E}"/>
              </a:ext>
            </a:extLst>
          </p:cNvPr>
          <p:cNvSpPr txBox="1"/>
          <p:nvPr/>
        </p:nvSpPr>
        <p:spPr>
          <a:xfrm>
            <a:off x="6868641" y="3147904"/>
            <a:ext cx="110132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new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3D396D-B768-A08A-F7E9-C0477B0AF458}"/>
              </a:ext>
            </a:extLst>
          </p:cNvPr>
          <p:cNvSpPr txBox="1"/>
          <p:nvPr/>
        </p:nvSpPr>
        <p:spPr>
          <a:xfrm>
            <a:off x="5729343" y="3943556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&lt;span&gt;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7D31F0-1783-8732-A6F5-F5611EF80642}"/>
              </a:ext>
            </a:extLst>
          </p:cNvPr>
          <p:cNvSpPr txBox="1"/>
          <p:nvPr/>
        </p:nvSpPr>
        <p:spPr>
          <a:xfrm>
            <a:off x="5722963" y="4543473"/>
            <a:ext cx="1614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  <a:p>
            <a:r>
              <a:rPr lang="en-US" altLang="ja-JP" sz="900" b="1" dirty="0">
                <a:solidFill>
                  <a:srgbClr val="FF0000"/>
                </a:solidFill>
              </a:rPr>
              <a:t>Class=</a:t>
            </a:r>
            <a:r>
              <a:rPr lang="en-US" altLang="ja-JP" sz="900" b="1" dirty="0" err="1">
                <a:solidFill>
                  <a:srgbClr val="FF0000"/>
                </a:solidFill>
              </a:rPr>
              <a:t>article_title</a:t>
            </a:r>
            <a:endParaRPr lang="en-US" altLang="ja-JP" sz="9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0EB1D3-A9C9-FA77-5CF7-3D2197752A68}"/>
              </a:ext>
            </a:extLst>
          </p:cNvPr>
          <p:cNvSpPr txBox="1"/>
          <p:nvPr/>
        </p:nvSpPr>
        <p:spPr>
          <a:xfrm>
            <a:off x="9143632" y="1188459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7CB2E2-6ABA-038F-4C13-B11C935130CB}"/>
              </a:ext>
            </a:extLst>
          </p:cNvPr>
          <p:cNvSpPr/>
          <p:nvPr/>
        </p:nvSpPr>
        <p:spPr>
          <a:xfrm>
            <a:off x="8909615" y="556392"/>
            <a:ext cx="2767299" cy="328864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6A47D6-6FE1-F5CB-1431-92021E6E4D01}"/>
              </a:ext>
            </a:extLst>
          </p:cNvPr>
          <p:cNvSpPr txBox="1"/>
          <p:nvPr/>
        </p:nvSpPr>
        <p:spPr>
          <a:xfrm>
            <a:off x="10200459" y="212161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58B60CC-8291-8ECC-0337-03E4B2CB099B}"/>
              </a:ext>
            </a:extLst>
          </p:cNvPr>
          <p:cNvSpPr/>
          <p:nvPr/>
        </p:nvSpPr>
        <p:spPr>
          <a:xfrm>
            <a:off x="6135417" y="640494"/>
            <a:ext cx="909996" cy="20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 </a:t>
            </a:r>
            <a:endParaRPr kumimoji="1" lang="ja-JP" altLang="en-US" sz="12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E43ABA-0AA9-70B6-F514-6095DC435E68}"/>
              </a:ext>
            </a:extLst>
          </p:cNvPr>
          <p:cNvSpPr/>
          <p:nvPr/>
        </p:nvSpPr>
        <p:spPr>
          <a:xfrm>
            <a:off x="10042399" y="4308484"/>
            <a:ext cx="909996" cy="207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E6A4F2-5501-2F09-CBD1-32DDF7F96C23}"/>
              </a:ext>
            </a:extLst>
          </p:cNvPr>
          <p:cNvSpPr txBox="1"/>
          <p:nvPr/>
        </p:nvSpPr>
        <p:spPr>
          <a:xfrm>
            <a:off x="1125667" y="622585"/>
            <a:ext cx="110132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Id</a:t>
            </a:r>
            <a:r>
              <a:rPr lang="ja-JP" altLang="en-US" sz="1000"/>
              <a:t>全域に背景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332F19-3A32-3C75-2076-E298274A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37" y="123618"/>
            <a:ext cx="2441662" cy="6645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D1B183-1497-E768-3A67-942B5D42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77" y="123617"/>
            <a:ext cx="2478072" cy="66453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EC58E4-720F-B380-1DD9-861B0B7FBAD2}"/>
              </a:ext>
            </a:extLst>
          </p:cNvPr>
          <p:cNvSpPr/>
          <p:nvPr/>
        </p:nvSpPr>
        <p:spPr>
          <a:xfrm>
            <a:off x="5781714" y="123617"/>
            <a:ext cx="314286" cy="3141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3A5EE-CDB4-82AB-9D0C-179476A9F7D7}"/>
              </a:ext>
            </a:extLst>
          </p:cNvPr>
          <p:cNvSpPr txBox="1"/>
          <p:nvPr/>
        </p:nvSpPr>
        <p:spPr>
          <a:xfrm>
            <a:off x="5544653" y="28751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A65D82-47A3-6174-B3BF-AC7E83C7734A}"/>
              </a:ext>
            </a:extLst>
          </p:cNvPr>
          <p:cNvSpPr/>
          <p:nvPr/>
        </p:nvSpPr>
        <p:spPr>
          <a:xfrm>
            <a:off x="5791495" y="3319670"/>
            <a:ext cx="304505" cy="330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ABF414-875D-79D7-3A38-2128108A9353}"/>
              </a:ext>
            </a:extLst>
          </p:cNvPr>
          <p:cNvSpPr txBox="1"/>
          <p:nvPr/>
        </p:nvSpPr>
        <p:spPr>
          <a:xfrm>
            <a:off x="5621014" y="6305222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354274-956C-59BE-6377-13C423ADBF82}"/>
              </a:ext>
            </a:extLst>
          </p:cNvPr>
          <p:cNvSpPr/>
          <p:nvPr/>
        </p:nvSpPr>
        <p:spPr>
          <a:xfrm>
            <a:off x="593488" y="272704"/>
            <a:ext cx="314286" cy="63903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C67363-364B-A235-CBDA-A17A2F65777C}"/>
              </a:ext>
            </a:extLst>
          </p:cNvPr>
          <p:cNvSpPr txBox="1"/>
          <p:nvPr/>
        </p:nvSpPr>
        <p:spPr>
          <a:xfrm>
            <a:off x="356427" y="43660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B0095-6FA8-18DF-8CB8-AE652C284E51}"/>
              </a:ext>
            </a:extLst>
          </p:cNvPr>
          <p:cNvSpPr/>
          <p:nvPr/>
        </p:nvSpPr>
        <p:spPr>
          <a:xfrm>
            <a:off x="1772697" y="237146"/>
            <a:ext cx="2935936" cy="31918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7CD4DC-1924-D484-78C6-F99A89F35260}"/>
              </a:ext>
            </a:extLst>
          </p:cNvPr>
          <p:cNvSpPr txBox="1"/>
          <p:nvPr/>
        </p:nvSpPr>
        <p:spPr>
          <a:xfrm>
            <a:off x="1707781" y="89034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06A4DB-1711-3346-BE77-3C918D8A27BD}"/>
              </a:ext>
            </a:extLst>
          </p:cNvPr>
          <p:cNvSpPr/>
          <p:nvPr/>
        </p:nvSpPr>
        <p:spPr>
          <a:xfrm>
            <a:off x="1796868" y="3542529"/>
            <a:ext cx="2911765" cy="3191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4652B7-F8DC-F220-F4E7-C6A277863CB7}"/>
              </a:ext>
            </a:extLst>
          </p:cNvPr>
          <p:cNvSpPr txBox="1"/>
          <p:nvPr/>
        </p:nvSpPr>
        <p:spPr>
          <a:xfrm>
            <a:off x="1308387" y="3452344"/>
            <a:ext cx="1507144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</a:t>
            </a:r>
            <a:r>
              <a:rPr lang="en-US" altLang="ja-JP" sz="1100" b="1" dirty="0" err="1"/>
              <a:t>anticue</a:t>
            </a:r>
            <a:endParaRPr lang="en-US" altLang="ja-JP" sz="11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23FEE1-61A9-E26D-0512-D9B47D5385B7}"/>
              </a:ext>
            </a:extLst>
          </p:cNvPr>
          <p:cNvSpPr/>
          <p:nvPr/>
        </p:nvSpPr>
        <p:spPr>
          <a:xfrm>
            <a:off x="7674290" y="641131"/>
            <a:ext cx="2580809" cy="26236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9759B1-8245-DBAD-1DE6-1F955075A8D9}"/>
              </a:ext>
            </a:extLst>
          </p:cNvPr>
          <p:cNvSpPr txBox="1"/>
          <p:nvPr/>
        </p:nvSpPr>
        <p:spPr>
          <a:xfrm>
            <a:off x="7148092" y="593577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FBE79D-B0EF-433B-17AF-9E95546FB2B7}"/>
              </a:ext>
            </a:extLst>
          </p:cNvPr>
          <p:cNvSpPr/>
          <p:nvPr/>
        </p:nvSpPr>
        <p:spPr>
          <a:xfrm>
            <a:off x="7674290" y="3319670"/>
            <a:ext cx="2580810" cy="341471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20E337-2B58-65B0-EE6C-BF8868C3429F}"/>
              </a:ext>
            </a:extLst>
          </p:cNvPr>
          <p:cNvSpPr txBox="1"/>
          <p:nvPr/>
        </p:nvSpPr>
        <p:spPr>
          <a:xfrm>
            <a:off x="7100776" y="3346979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CE6686-102A-EE70-62B6-D3AC22DAFC2B}"/>
              </a:ext>
            </a:extLst>
          </p:cNvPr>
          <p:cNvSpPr/>
          <p:nvPr/>
        </p:nvSpPr>
        <p:spPr>
          <a:xfrm>
            <a:off x="2749363" y="337627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2098A6-9E27-EC55-5337-9F438D6F908F}"/>
              </a:ext>
            </a:extLst>
          </p:cNvPr>
          <p:cNvSpPr txBox="1"/>
          <p:nvPr/>
        </p:nvSpPr>
        <p:spPr>
          <a:xfrm>
            <a:off x="3083775" y="538707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D128D7-0179-8940-0998-49D5A6399600}"/>
              </a:ext>
            </a:extLst>
          </p:cNvPr>
          <p:cNvSpPr txBox="1"/>
          <p:nvPr/>
        </p:nvSpPr>
        <p:spPr>
          <a:xfrm>
            <a:off x="1936901" y="95788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D5D50E-CA11-D8BC-F592-87AFD204264B}"/>
              </a:ext>
            </a:extLst>
          </p:cNvPr>
          <p:cNvSpPr/>
          <p:nvPr/>
        </p:nvSpPr>
        <p:spPr>
          <a:xfrm>
            <a:off x="2815531" y="3585323"/>
            <a:ext cx="88909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CD6E40-8606-6310-BDF5-2229CFC8365B}"/>
              </a:ext>
            </a:extLst>
          </p:cNvPr>
          <p:cNvSpPr txBox="1"/>
          <p:nvPr/>
        </p:nvSpPr>
        <p:spPr>
          <a:xfrm>
            <a:off x="3188879" y="3786403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2C0A23-7E2E-C3DF-43C3-6AF093AFDF4A}"/>
              </a:ext>
            </a:extLst>
          </p:cNvPr>
          <p:cNvSpPr txBox="1"/>
          <p:nvPr/>
        </p:nvSpPr>
        <p:spPr>
          <a:xfrm>
            <a:off x="2052509" y="410979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71C3AA-3D00-204F-856F-CCAA93C1902E}"/>
              </a:ext>
            </a:extLst>
          </p:cNvPr>
          <p:cNvSpPr/>
          <p:nvPr/>
        </p:nvSpPr>
        <p:spPr>
          <a:xfrm>
            <a:off x="1854612" y="5833454"/>
            <a:ext cx="2804035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ACD99C-804B-7F91-04A4-6C95858AF0CF}"/>
              </a:ext>
            </a:extLst>
          </p:cNvPr>
          <p:cNvSpPr txBox="1"/>
          <p:nvPr/>
        </p:nvSpPr>
        <p:spPr>
          <a:xfrm>
            <a:off x="2063020" y="499266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DB8282-C47E-7421-3086-7E9BB2EBE128}"/>
              </a:ext>
            </a:extLst>
          </p:cNvPr>
          <p:cNvSpPr txBox="1"/>
          <p:nvPr/>
        </p:nvSpPr>
        <p:spPr>
          <a:xfrm>
            <a:off x="1957922" y="17776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3791B7-FD50-F443-E31A-4406EF5B95B0}"/>
              </a:ext>
            </a:extLst>
          </p:cNvPr>
          <p:cNvSpPr txBox="1"/>
          <p:nvPr/>
        </p:nvSpPr>
        <p:spPr>
          <a:xfrm>
            <a:off x="1915880" y="26920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081D1E-2DB9-171F-C5F4-67B26A968B4F}"/>
              </a:ext>
            </a:extLst>
          </p:cNvPr>
          <p:cNvSpPr txBox="1"/>
          <p:nvPr/>
        </p:nvSpPr>
        <p:spPr>
          <a:xfrm>
            <a:off x="8079421" y="10938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F39DF382-961A-DAF7-1E2C-29C5DF938806}"/>
              </a:ext>
            </a:extLst>
          </p:cNvPr>
          <p:cNvSpPr/>
          <p:nvPr/>
        </p:nvSpPr>
        <p:spPr>
          <a:xfrm>
            <a:off x="1993269" y="3698680"/>
            <a:ext cx="814017" cy="2887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  <p:sp>
        <p:nvSpPr>
          <p:cNvPr id="42" name="四角形吹き出し 41">
            <a:extLst>
              <a:ext uri="{FF2B5EF4-FFF2-40B4-BE49-F238E27FC236}">
                <a16:creationId xmlns:a16="http://schemas.microsoft.com/office/drawing/2014/main" id="{8F94258A-D9B2-D2AB-6B5C-E6C403832ECE}"/>
              </a:ext>
            </a:extLst>
          </p:cNvPr>
          <p:cNvSpPr/>
          <p:nvPr/>
        </p:nvSpPr>
        <p:spPr>
          <a:xfrm flipH="1">
            <a:off x="6891673" y="3602577"/>
            <a:ext cx="1225214" cy="295951"/>
          </a:xfrm>
          <a:prstGeom prst="wedgeRectCallout">
            <a:avLst>
              <a:gd name="adj1" fmla="val -95472"/>
              <a:gd name="adj2" fmla="val 51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6AE7FFB-E6F9-2CCF-2A35-3027F699BF45}"/>
              </a:ext>
            </a:extLst>
          </p:cNvPr>
          <p:cNvSpPr/>
          <p:nvPr/>
        </p:nvSpPr>
        <p:spPr>
          <a:xfrm>
            <a:off x="7814498" y="393557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B91253-A07D-25A4-AFD9-EB12F8F31705}"/>
              </a:ext>
            </a:extLst>
          </p:cNvPr>
          <p:cNvSpPr txBox="1"/>
          <p:nvPr/>
        </p:nvSpPr>
        <p:spPr>
          <a:xfrm>
            <a:off x="8949807" y="3935579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EDB320-E227-37F6-6024-51299B5A73F6}"/>
              </a:ext>
            </a:extLst>
          </p:cNvPr>
          <p:cNvSpPr/>
          <p:nvPr/>
        </p:nvSpPr>
        <p:spPr>
          <a:xfrm>
            <a:off x="7941472" y="5014730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43EE22F-E580-ADE9-71E8-2D7FF2D18A8F}"/>
              </a:ext>
            </a:extLst>
          </p:cNvPr>
          <p:cNvSpPr txBox="1"/>
          <p:nvPr/>
        </p:nvSpPr>
        <p:spPr>
          <a:xfrm>
            <a:off x="9216814" y="4863324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4C27DB-A378-C5B1-62BB-27E6BF00001F}"/>
              </a:ext>
            </a:extLst>
          </p:cNvPr>
          <p:cNvSpPr txBox="1"/>
          <p:nvPr/>
        </p:nvSpPr>
        <p:spPr>
          <a:xfrm>
            <a:off x="7959328" y="44683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207979-DF4B-E552-CBC7-7263C33DD67B}"/>
              </a:ext>
            </a:extLst>
          </p:cNvPr>
          <p:cNvSpPr txBox="1"/>
          <p:nvPr/>
        </p:nvSpPr>
        <p:spPr>
          <a:xfrm>
            <a:off x="7980349" y="5666521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0C4600-EDFD-BBA6-0A05-9FBDCA3058D3}"/>
              </a:ext>
            </a:extLst>
          </p:cNvPr>
          <p:cNvSpPr txBox="1"/>
          <p:nvPr/>
        </p:nvSpPr>
        <p:spPr>
          <a:xfrm>
            <a:off x="9210060" y="637071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3A7F7A-9931-CE8B-D67D-BE5F89708835}"/>
              </a:ext>
            </a:extLst>
          </p:cNvPr>
          <p:cNvSpPr txBox="1"/>
          <p:nvPr/>
        </p:nvSpPr>
        <p:spPr>
          <a:xfrm>
            <a:off x="9331879" y="3713954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2997107-8751-42D4-908C-88BD4A23FB01}"/>
              </a:ext>
            </a:extLst>
          </p:cNvPr>
          <p:cNvSpPr/>
          <p:nvPr/>
        </p:nvSpPr>
        <p:spPr>
          <a:xfrm>
            <a:off x="8592538" y="3580357"/>
            <a:ext cx="1409939" cy="37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908AB9-C14A-D3D3-15BE-E767097E18DA}"/>
              </a:ext>
            </a:extLst>
          </p:cNvPr>
          <p:cNvSpPr txBox="1"/>
          <p:nvPr/>
        </p:nvSpPr>
        <p:spPr>
          <a:xfrm>
            <a:off x="9200956" y="3300190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385BF376-3620-B008-7DD9-A1B74206D5A6}"/>
              </a:ext>
            </a:extLst>
          </p:cNvPr>
          <p:cNvSpPr/>
          <p:nvPr/>
        </p:nvSpPr>
        <p:spPr>
          <a:xfrm>
            <a:off x="8831578" y="2470079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38E13D-1484-72EB-C701-EBB001A9D196}"/>
              </a:ext>
            </a:extLst>
          </p:cNvPr>
          <p:cNvSpPr txBox="1"/>
          <p:nvPr/>
        </p:nvSpPr>
        <p:spPr>
          <a:xfrm>
            <a:off x="3610420" y="5897353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2E0A8D-83CE-6219-EED2-BEA89D837B7A}"/>
              </a:ext>
            </a:extLst>
          </p:cNvPr>
          <p:cNvSpPr/>
          <p:nvPr/>
        </p:nvSpPr>
        <p:spPr>
          <a:xfrm>
            <a:off x="7861627" y="3620509"/>
            <a:ext cx="2378620" cy="2617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9F1710-2A7A-44B5-69CB-3791454A9A0F}"/>
              </a:ext>
            </a:extLst>
          </p:cNvPr>
          <p:cNvSpPr txBox="1"/>
          <p:nvPr/>
        </p:nvSpPr>
        <p:spPr>
          <a:xfrm>
            <a:off x="9733701" y="5580097"/>
            <a:ext cx="70973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</a:t>
            </a:r>
          </a:p>
          <a:p>
            <a:r>
              <a:rPr lang="ja-JP" altLang="en-US" sz="1000"/>
              <a:t>背景とフレックスのため</a:t>
            </a:r>
            <a:endParaRPr lang="en-US" altLang="ja-JP" sz="1000" dirty="0"/>
          </a:p>
          <a:p>
            <a:r>
              <a:rPr lang="ja-JP" altLang="en-US" sz="1000"/>
              <a:t>の</a:t>
            </a:r>
            <a:r>
              <a:rPr lang="en-US" altLang="ja-JP" sz="1000" dirty="0"/>
              <a:t>div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D9D7109-8A24-C979-C306-73643F6B823E}"/>
              </a:ext>
            </a:extLst>
          </p:cNvPr>
          <p:cNvSpPr/>
          <p:nvPr/>
        </p:nvSpPr>
        <p:spPr>
          <a:xfrm>
            <a:off x="9897653" y="3455299"/>
            <a:ext cx="814017" cy="2887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PC: flex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485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5C681F3-3A43-2ACB-8FEF-B7A94D5E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6" y="478220"/>
            <a:ext cx="4818710" cy="42130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2375452"/>
            <a:ext cx="278437" cy="414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62609" y="409929"/>
            <a:ext cx="232429" cy="174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30540" y="23077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764ADF9-3C98-EFB6-7917-B8173F68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63" y="519378"/>
            <a:ext cx="5318559" cy="414774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2E7ECA8-72DC-4237-5CC8-ED2F4DCEA37F}"/>
              </a:ext>
            </a:extLst>
          </p:cNvPr>
          <p:cNvSpPr/>
          <p:nvPr/>
        </p:nvSpPr>
        <p:spPr>
          <a:xfrm>
            <a:off x="6177609" y="318052"/>
            <a:ext cx="278437" cy="4649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3061D2-F2D7-7B20-9CC0-85A74C813756}"/>
              </a:ext>
            </a:extLst>
          </p:cNvPr>
          <p:cNvSpPr txBox="1"/>
          <p:nvPr/>
        </p:nvSpPr>
        <p:spPr>
          <a:xfrm>
            <a:off x="5845540" y="2503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3AAC28CB-B9A5-9BDC-AE20-BF294A4B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85" y="4877241"/>
            <a:ext cx="5007755" cy="167580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193814B-7F22-03BA-01E3-3AA0F5BA3C1D}"/>
              </a:ext>
            </a:extLst>
          </p:cNvPr>
          <p:cNvSpPr/>
          <p:nvPr/>
        </p:nvSpPr>
        <p:spPr>
          <a:xfrm>
            <a:off x="4368690" y="505816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9B6D6D-3B8B-FED7-2635-52AB124ECC79}"/>
              </a:ext>
            </a:extLst>
          </p:cNvPr>
          <p:cNvSpPr txBox="1"/>
          <p:nvPr/>
        </p:nvSpPr>
        <p:spPr>
          <a:xfrm>
            <a:off x="4629279" y="498892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3A48C0A-E7D8-DA1C-7AF8-7BBA10C0F271}"/>
              </a:ext>
            </a:extLst>
          </p:cNvPr>
          <p:cNvSpPr/>
          <p:nvPr/>
        </p:nvSpPr>
        <p:spPr>
          <a:xfrm>
            <a:off x="864612" y="436238"/>
            <a:ext cx="4926698" cy="193921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4A630E-FB62-992F-EEC2-8600CD099076}"/>
              </a:ext>
            </a:extLst>
          </p:cNvPr>
          <p:cNvSpPr txBox="1"/>
          <p:nvPr/>
        </p:nvSpPr>
        <p:spPr>
          <a:xfrm>
            <a:off x="776502" y="632630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57" name="四角形吹き出し 56">
            <a:extLst>
              <a:ext uri="{FF2B5EF4-FFF2-40B4-BE49-F238E27FC236}">
                <a16:creationId xmlns:a16="http://schemas.microsoft.com/office/drawing/2014/main" id="{6A3C698E-2DA8-AC8E-CB18-317F92654EC7}"/>
              </a:ext>
            </a:extLst>
          </p:cNvPr>
          <p:cNvSpPr/>
          <p:nvPr/>
        </p:nvSpPr>
        <p:spPr>
          <a:xfrm>
            <a:off x="3384098" y="972898"/>
            <a:ext cx="984591" cy="295951"/>
          </a:xfrm>
          <a:prstGeom prst="wedgeRectCallout">
            <a:avLst>
              <a:gd name="adj1" fmla="val 61181"/>
              <a:gd name="adj2" fmla="val -1049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FFA3C9F-C310-08D6-333A-D5FE741A73B7}"/>
              </a:ext>
            </a:extLst>
          </p:cNvPr>
          <p:cNvSpPr txBox="1"/>
          <p:nvPr/>
        </p:nvSpPr>
        <p:spPr>
          <a:xfrm>
            <a:off x="4598821" y="100593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24ACC1C-C1C3-76A3-DE94-7343C49F308C}"/>
              </a:ext>
            </a:extLst>
          </p:cNvPr>
          <p:cNvSpPr txBox="1"/>
          <p:nvPr/>
        </p:nvSpPr>
        <p:spPr>
          <a:xfrm>
            <a:off x="904883" y="932561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63" name="四角形吹き出し 62">
            <a:extLst>
              <a:ext uri="{FF2B5EF4-FFF2-40B4-BE49-F238E27FC236}">
                <a16:creationId xmlns:a16="http://schemas.microsoft.com/office/drawing/2014/main" id="{CEEF40B5-6751-3424-6554-ED6693F7AEF6}"/>
              </a:ext>
            </a:extLst>
          </p:cNvPr>
          <p:cNvSpPr/>
          <p:nvPr/>
        </p:nvSpPr>
        <p:spPr>
          <a:xfrm>
            <a:off x="4225100" y="1860840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A3F7FE2-85DE-63B2-0EB7-B0FC308D37CA}"/>
              </a:ext>
            </a:extLst>
          </p:cNvPr>
          <p:cNvSpPr/>
          <p:nvPr/>
        </p:nvSpPr>
        <p:spPr>
          <a:xfrm>
            <a:off x="1006995" y="2430416"/>
            <a:ext cx="4981570" cy="2376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F2B5A0-61CB-09A9-E7CF-333DBF588848}"/>
              </a:ext>
            </a:extLst>
          </p:cNvPr>
          <p:cNvSpPr txBox="1"/>
          <p:nvPr/>
        </p:nvSpPr>
        <p:spPr>
          <a:xfrm>
            <a:off x="398533" y="2783755"/>
            <a:ext cx="909223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</a:t>
            </a:r>
          </a:p>
          <a:p>
            <a:r>
              <a:rPr lang="en-US" altLang="ja-JP" sz="1100" b="1" dirty="0"/>
              <a:t>#article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1ABDE49-C8F0-8DA7-3362-498C962120FF}"/>
              </a:ext>
            </a:extLst>
          </p:cNvPr>
          <p:cNvSpPr/>
          <p:nvPr/>
        </p:nvSpPr>
        <p:spPr>
          <a:xfrm>
            <a:off x="1779690" y="2402934"/>
            <a:ext cx="271051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2AE837B-9959-B0FF-2E12-F558B4ED06FF}"/>
              </a:ext>
            </a:extLst>
          </p:cNvPr>
          <p:cNvSpPr txBox="1"/>
          <p:nvPr/>
        </p:nvSpPr>
        <p:spPr>
          <a:xfrm>
            <a:off x="4339083" y="2436804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ADBAD75-4D7A-3C63-D7D1-E16453BAA3BD}"/>
              </a:ext>
            </a:extLst>
          </p:cNvPr>
          <p:cNvSpPr/>
          <p:nvPr/>
        </p:nvSpPr>
        <p:spPr>
          <a:xfrm>
            <a:off x="1936271" y="2684153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12131-D376-3E55-2F60-1E50BC894F9B}"/>
              </a:ext>
            </a:extLst>
          </p:cNvPr>
          <p:cNvSpPr/>
          <p:nvPr/>
        </p:nvSpPr>
        <p:spPr>
          <a:xfrm>
            <a:off x="1585113" y="2864858"/>
            <a:ext cx="4337332" cy="18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7D6F88E-9591-3683-C4D2-6AA1D3BAC481}"/>
              </a:ext>
            </a:extLst>
          </p:cNvPr>
          <p:cNvSpPr txBox="1"/>
          <p:nvPr/>
        </p:nvSpPr>
        <p:spPr>
          <a:xfrm>
            <a:off x="1127345" y="3459137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901A8AE9-F748-8658-4C33-E9A0D773526C}"/>
              </a:ext>
            </a:extLst>
          </p:cNvPr>
          <p:cNvSpPr/>
          <p:nvPr/>
        </p:nvSpPr>
        <p:spPr>
          <a:xfrm>
            <a:off x="2792905" y="2963601"/>
            <a:ext cx="1150487" cy="295951"/>
          </a:xfrm>
          <a:prstGeom prst="wedgeRectCallout">
            <a:avLst>
              <a:gd name="adj1" fmla="val -38069"/>
              <a:gd name="adj2" fmla="val 823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3" name="四角形吹き出し 72">
            <a:extLst>
              <a:ext uri="{FF2B5EF4-FFF2-40B4-BE49-F238E27FC236}">
                <a16:creationId xmlns:a16="http://schemas.microsoft.com/office/drawing/2014/main" id="{C6E54B87-BB29-733E-EC5E-6CBD61ED33EC}"/>
              </a:ext>
            </a:extLst>
          </p:cNvPr>
          <p:cNvSpPr/>
          <p:nvPr/>
        </p:nvSpPr>
        <p:spPr>
          <a:xfrm>
            <a:off x="4779192" y="3043962"/>
            <a:ext cx="808125" cy="295951"/>
          </a:xfrm>
          <a:prstGeom prst="wedgeRectCallout">
            <a:avLst>
              <a:gd name="adj1" fmla="val -67211"/>
              <a:gd name="adj2" fmla="val 632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A23C1CA-77A2-A8F0-C944-540EC975E002}"/>
              </a:ext>
            </a:extLst>
          </p:cNvPr>
          <p:cNvSpPr/>
          <p:nvPr/>
        </p:nvSpPr>
        <p:spPr>
          <a:xfrm>
            <a:off x="3553737" y="3423908"/>
            <a:ext cx="1150487" cy="7157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26D17B7-2BC2-D07A-7033-78E1B45BEEA9}"/>
              </a:ext>
            </a:extLst>
          </p:cNvPr>
          <p:cNvSpPr txBox="1"/>
          <p:nvPr/>
        </p:nvSpPr>
        <p:spPr>
          <a:xfrm>
            <a:off x="3586372" y="3353100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A0E4644-67B5-A092-4963-755EDF856435}"/>
              </a:ext>
            </a:extLst>
          </p:cNvPr>
          <p:cNvSpPr/>
          <p:nvPr/>
        </p:nvSpPr>
        <p:spPr>
          <a:xfrm>
            <a:off x="2030517" y="3346883"/>
            <a:ext cx="1058381" cy="6657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39BD25F-D31A-48AB-4E9A-5890810C423E}"/>
              </a:ext>
            </a:extLst>
          </p:cNvPr>
          <p:cNvSpPr txBox="1"/>
          <p:nvPr/>
        </p:nvSpPr>
        <p:spPr>
          <a:xfrm>
            <a:off x="2130489" y="329467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01E8B58-324A-8D3E-0974-93D397BE1F4F}"/>
              </a:ext>
            </a:extLst>
          </p:cNvPr>
          <p:cNvSpPr txBox="1"/>
          <p:nvPr/>
        </p:nvSpPr>
        <p:spPr>
          <a:xfrm>
            <a:off x="1288633" y="4130337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C11D73C-6109-C86B-EB06-C040BC148399}"/>
              </a:ext>
            </a:extLst>
          </p:cNvPr>
          <p:cNvSpPr txBox="1"/>
          <p:nvPr/>
        </p:nvSpPr>
        <p:spPr>
          <a:xfrm>
            <a:off x="4277995" y="413438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7C43FB6-0700-02AE-181C-4AC347A8B2D7}"/>
              </a:ext>
            </a:extLst>
          </p:cNvPr>
          <p:cNvSpPr txBox="1"/>
          <p:nvPr/>
        </p:nvSpPr>
        <p:spPr>
          <a:xfrm>
            <a:off x="2022924" y="2641591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97E5424-7A83-F80B-0FC0-D13ABCDF51BB}"/>
              </a:ext>
            </a:extLst>
          </p:cNvPr>
          <p:cNvSpPr txBox="1"/>
          <p:nvPr/>
        </p:nvSpPr>
        <p:spPr>
          <a:xfrm>
            <a:off x="3680965" y="381555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D49E81D1-2BD0-3B66-1B17-BA6F3505187F}"/>
              </a:ext>
            </a:extLst>
          </p:cNvPr>
          <p:cNvSpPr/>
          <p:nvPr/>
        </p:nvSpPr>
        <p:spPr>
          <a:xfrm>
            <a:off x="1031720" y="3872842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8C4331A-196A-261A-62C5-06D2F3EFB73B}"/>
              </a:ext>
            </a:extLst>
          </p:cNvPr>
          <p:cNvSpPr txBox="1"/>
          <p:nvPr/>
        </p:nvSpPr>
        <p:spPr>
          <a:xfrm>
            <a:off x="2607502" y="379026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0353DDE-CFAF-14A3-E248-803A51839650}"/>
              </a:ext>
            </a:extLst>
          </p:cNvPr>
          <p:cNvSpPr/>
          <p:nvPr/>
        </p:nvSpPr>
        <p:spPr>
          <a:xfrm>
            <a:off x="2777199" y="5033006"/>
            <a:ext cx="1447902" cy="19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9CD77EF-D8A4-57B0-4015-766E31620E95}"/>
              </a:ext>
            </a:extLst>
          </p:cNvPr>
          <p:cNvSpPr txBox="1"/>
          <p:nvPr/>
        </p:nvSpPr>
        <p:spPr>
          <a:xfrm>
            <a:off x="4018235" y="5009077"/>
            <a:ext cx="166904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 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5163FEF-6951-62F6-6976-1502A0E25358}"/>
              </a:ext>
            </a:extLst>
          </p:cNvPr>
          <p:cNvSpPr/>
          <p:nvPr/>
        </p:nvSpPr>
        <p:spPr>
          <a:xfrm>
            <a:off x="893613" y="4967358"/>
            <a:ext cx="5094952" cy="15931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D0E2782-0D9E-9C59-7339-2F9811CAA3E7}"/>
              </a:ext>
            </a:extLst>
          </p:cNvPr>
          <p:cNvSpPr txBox="1"/>
          <p:nvPr/>
        </p:nvSpPr>
        <p:spPr>
          <a:xfrm>
            <a:off x="465720" y="4874664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BEFAFC2-8329-64A8-CD14-3D1D575184F7}"/>
              </a:ext>
            </a:extLst>
          </p:cNvPr>
          <p:cNvSpPr txBox="1"/>
          <p:nvPr/>
        </p:nvSpPr>
        <p:spPr>
          <a:xfrm>
            <a:off x="3883556" y="5414320"/>
            <a:ext cx="15856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 class=button&gt;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3EE4936-B67E-F4B6-6F15-AE369C3DE324}"/>
              </a:ext>
            </a:extLst>
          </p:cNvPr>
          <p:cNvSpPr/>
          <p:nvPr/>
        </p:nvSpPr>
        <p:spPr>
          <a:xfrm>
            <a:off x="2762175" y="5441083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63786F4-8E3C-B8C6-601C-3FE478686FEB}"/>
              </a:ext>
            </a:extLst>
          </p:cNvPr>
          <p:cNvSpPr txBox="1"/>
          <p:nvPr/>
        </p:nvSpPr>
        <p:spPr>
          <a:xfrm>
            <a:off x="1345621" y="577671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9743422-385A-3F60-1FFC-86CE2FB85B1F}"/>
              </a:ext>
            </a:extLst>
          </p:cNvPr>
          <p:cNvSpPr txBox="1"/>
          <p:nvPr/>
        </p:nvSpPr>
        <p:spPr>
          <a:xfrm>
            <a:off x="1288633" y="6118791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5CD185A-6176-510E-5628-6AA470044DC6}"/>
              </a:ext>
            </a:extLst>
          </p:cNvPr>
          <p:cNvSpPr/>
          <p:nvPr/>
        </p:nvSpPr>
        <p:spPr>
          <a:xfrm>
            <a:off x="1288633" y="5250306"/>
            <a:ext cx="4287140" cy="125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00A37B-0E3A-D1F7-FC1A-5FC3BE21C856}"/>
              </a:ext>
            </a:extLst>
          </p:cNvPr>
          <p:cNvSpPr/>
          <p:nvPr/>
        </p:nvSpPr>
        <p:spPr>
          <a:xfrm>
            <a:off x="2083415" y="5290719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DD4F373-0421-5AAA-A756-C76987EA4D2A}"/>
              </a:ext>
            </a:extLst>
          </p:cNvPr>
          <p:cNvSpPr txBox="1"/>
          <p:nvPr/>
        </p:nvSpPr>
        <p:spPr>
          <a:xfrm>
            <a:off x="2170068" y="524815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96EDE7E-3EF6-3BF3-54AC-60E4F8A827EF}"/>
              </a:ext>
            </a:extLst>
          </p:cNvPr>
          <p:cNvSpPr/>
          <p:nvPr/>
        </p:nvSpPr>
        <p:spPr>
          <a:xfrm>
            <a:off x="6795141" y="399598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A556F13-EEAE-FAC4-3B27-C2461549C883}"/>
              </a:ext>
            </a:extLst>
          </p:cNvPr>
          <p:cNvSpPr txBox="1"/>
          <p:nvPr/>
        </p:nvSpPr>
        <p:spPr>
          <a:xfrm>
            <a:off x="6730225" y="19120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9DE3223-D13E-533C-74BE-39EA65B6F9E8}"/>
              </a:ext>
            </a:extLst>
          </p:cNvPr>
          <p:cNvSpPr txBox="1"/>
          <p:nvPr/>
        </p:nvSpPr>
        <p:spPr>
          <a:xfrm>
            <a:off x="7777588" y="98365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6D624385-8EA5-F523-38E2-F73CABDAE1EA}"/>
              </a:ext>
            </a:extLst>
          </p:cNvPr>
          <p:cNvSpPr/>
          <p:nvPr/>
        </p:nvSpPr>
        <p:spPr>
          <a:xfrm>
            <a:off x="7798105" y="415164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12" name="四角形吹き出し 111">
            <a:extLst>
              <a:ext uri="{FF2B5EF4-FFF2-40B4-BE49-F238E27FC236}">
                <a16:creationId xmlns:a16="http://schemas.microsoft.com/office/drawing/2014/main" id="{5D6E7409-D336-C03A-847B-2868A98C14CD}"/>
              </a:ext>
            </a:extLst>
          </p:cNvPr>
          <p:cNvSpPr/>
          <p:nvPr/>
        </p:nvSpPr>
        <p:spPr>
          <a:xfrm>
            <a:off x="6992232" y="1896782"/>
            <a:ext cx="1150487" cy="295951"/>
          </a:xfrm>
          <a:prstGeom prst="wedgeRectCallout">
            <a:avLst>
              <a:gd name="adj1" fmla="val 41411"/>
              <a:gd name="adj2" fmla="val -1129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AA6C79B-8479-10CA-EF25-CA5518FBC96B}"/>
              </a:ext>
            </a:extLst>
          </p:cNvPr>
          <p:cNvSpPr/>
          <p:nvPr/>
        </p:nvSpPr>
        <p:spPr>
          <a:xfrm>
            <a:off x="9724760" y="98365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B575037-D4EA-0D14-5121-7B1F929FD4EB}"/>
              </a:ext>
            </a:extLst>
          </p:cNvPr>
          <p:cNvSpPr txBox="1"/>
          <p:nvPr/>
        </p:nvSpPr>
        <p:spPr>
          <a:xfrm>
            <a:off x="10286447" y="632630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498E04B-6C6E-F36D-D516-85D6E6691A30}"/>
              </a:ext>
            </a:extLst>
          </p:cNvPr>
          <p:cNvSpPr txBox="1"/>
          <p:nvPr/>
        </p:nvSpPr>
        <p:spPr>
          <a:xfrm>
            <a:off x="10691747" y="132577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20CB448-1F84-7131-B805-5CAF2CA2B043}"/>
              </a:ext>
            </a:extLst>
          </p:cNvPr>
          <p:cNvSpPr txBox="1"/>
          <p:nvPr/>
        </p:nvSpPr>
        <p:spPr>
          <a:xfrm>
            <a:off x="10638195" y="164554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3C11243-59B6-CC09-FB8C-F74BEDB935C7}"/>
              </a:ext>
            </a:extLst>
          </p:cNvPr>
          <p:cNvSpPr txBox="1"/>
          <p:nvPr/>
        </p:nvSpPr>
        <p:spPr>
          <a:xfrm>
            <a:off x="10638195" y="202425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1E72A17-9BE9-38A1-E878-7F71F9816EAC}"/>
              </a:ext>
            </a:extLst>
          </p:cNvPr>
          <p:cNvSpPr txBox="1"/>
          <p:nvPr/>
        </p:nvSpPr>
        <p:spPr>
          <a:xfrm>
            <a:off x="7237071" y="4085462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9D2150A-5843-CB90-6B31-40E29D5C28E9}"/>
              </a:ext>
            </a:extLst>
          </p:cNvPr>
          <p:cNvSpPr/>
          <p:nvPr/>
        </p:nvSpPr>
        <p:spPr>
          <a:xfrm>
            <a:off x="7807141" y="3906572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013DB13-92CB-694E-CE44-02CD11C88B0E}"/>
              </a:ext>
            </a:extLst>
          </p:cNvPr>
          <p:cNvSpPr txBox="1"/>
          <p:nvPr/>
        </p:nvSpPr>
        <p:spPr>
          <a:xfrm>
            <a:off x="8064173" y="4191892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8C31657-6D1C-95A5-B541-5B1D8FD8F86A}"/>
              </a:ext>
            </a:extLst>
          </p:cNvPr>
          <p:cNvSpPr/>
          <p:nvPr/>
        </p:nvSpPr>
        <p:spPr>
          <a:xfrm>
            <a:off x="6795141" y="2596260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111C3E9-F78C-D714-0D59-02F2AFB1FB9D}"/>
              </a:ext>
            </a:extLst>
          </p:cNvPr>
          <p:cNvSpPr txBox="1"/>
          <p:nvPr/>
        </p:nvSpPr>
        <p:spPr>
          <a:xfrm>
            <a:off x="6810723" y="2567682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C9E91E0-9140-66D4-B284-490817A37C3B}"/>
              </a:ext>
            </a:extLst>
          </p:cNvPr>
          <p:cNvSpPr txBox="1"/>
          <p:nvPr/>
        </p:nvSpPr>
        <p:spPr>
          <a:xfrm>
            <a:off x="9321325" y="404207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27" name="角丸四角形 126">
            <a:extLst>
              <a:ext uri="{FF2B5EF4-FFF2-40B4-BE49-F238E27FC236}">
                <a16:creationId xmlns:a16="http://schemas.microsoft.com/office/drawing/2014/main" id="{4739A0E2-2E9C-0A70-35B6-F6E5F89DFC6C}"/>
              </a:ext>
            </a:extLst>
          </p:cNvPr>
          <p:cNvSpPr/>
          <p:nvPr/>
        </p:nvSpPr>
        <p:spPr>
          <a:xfrm>
            <a:off x="8308249" y="2631743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28" name="四角形吹き出し 127">
            <a:extLst>
              <a:ext uri="{FF2B5EF4-FFF2-40B4-BE49-F238E27FC236}">
                <a16:creationId xmlns:a16="http://schemas.microsoft.com/office/drawing/2014/main" id="{8430BAF3-B541-C4FD-C6E9-A33BF1768A77}"/>
              </a:ext>
            </a:extLst>
          </p:cNvPr>
          <p:cNvSpPr/>
          <p:nvPr/>
        </p:nvSpPr>
        <p:spPr>
          <a:xfrm>
            <a:off x="10551696" y="3275932"/>
            <a:ext cx="1150487" cy="295951"/>
          </a:xfrm>
          <a:prstGeom prst="wedgeRectCallout">
            <a:avLst>
              <a:gd name="adj1" fmla="val -46290"/>
              <a:gd name="adj2" fmla="val -1236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 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39B70A0-8BEE-4AF4-0CD2-E4387E019311}"/>
              </a:ext>
            </a:extLst>
          </p:cNvPr>
          <p:cNvSpPr/>
          <p:nvPr/>
        </p:nvSpPr>
        <p:spPr>
          <a:xfrm>
            <a:off x="7989463" y="2940132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9456E9E-0606-FB2D-D216-EE14C622D957}"/>
              </a:ext>
            </a:extLst>
          </p:cNvPr>
          <p:cNvSpPr txBox="1"/>
          <p:nvPr/>
        </p:nvSpPr>
        <p:spPr>
          <a:xfrm>
            <a:off x="8928134" y="2776189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9F083294-49EB-A19F-5995-90ED20B049FA}"/>
              </a:ext>
            </a:extLst>
          </p:cNvPr>
          <p:cNvSpPr txBox="1"/>
          <p:nvPr/>
        </p:nvSpPr>
        <p:spPr>
          <a:xfrm>
            <a:off x="7196974" y="32378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EACC05C-ED18-7758-BC97-062E0CA3BA61}"/>
              </a:ext>
            </a:extLst>
          </p:cNvPr>
          <p:cNvSpPr txBox="1"/>
          <p:nvPr/>
        </p:nvSpPr>
        <p:spPr>
          <a:xfrm>
            <a:off x="7143422" y="355762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D46F97-09BE-7AC3-3F11-0ACFF3DD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7" y="2107468"/>
            <a:ext cx="8110636" cy="233104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347612" y="1979324"/>
            <a:ext cx="339196" cy="245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184196" y="3958381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427B41-583B-4647-F9FA-B967F23A8268}"/>
              </a:ext>
            </a:extLst>
          </p:cNvPr>
          <p:cNvSpPr/>
          <p:nvPr/>
        </p:nvSpPr>
        <p:spPr>
          <a:xfrm>
            <a:off x="1679289" y="1749824"/>
            <a:ext cx="8561448" cy="268868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7EFC3-853C-AB51-634F-3A214DAF74CA}"/>
              </a:ext>
            </a:extLst>
          </p:cNvPr>
          <p:cNvSpPr txBox="1"/>
          <p:nvPr/>
        </p:nvSpPr>
        <p:spPr>
          <a:xfrm>
            <a:off x="1071690" y="1654814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2257505-4FDB-B855-7E66-662E9F303B48}"/>
              </a:ext>
            </a:extLst>
          </p:cNvPr>
          <p:cNvSpPr/>
          <p:nvPr/>
        </p:nvSpPr>
        <p:spPr>
          <a:xfrm>
            <a:off x="5660064" y="1798778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35555834-74F4-8AA6-43DB-80A4DEF792D1}"/>
              </a:ext>
            </a:extLst>
          </p:cNvPr>
          <p:cNvSpPr/>
          <p:nvPr/>
        </p:nvSpPr>
        <p:spPr>
          <a:xfrm flipH="1">
            <a:off x="1446205" y="3386776"/>
            <a:ext cx="1320859" cy="295951"/>
          </a:xfrm>
          <a:prstGeom prst="wedgeRectCallout">
            <a:avLst>
              <a:gd name="adj1" fmla="val -87515"/>
              <a:gd name="adj2" fmla="val -836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E83111-626E-CB55-D506-33DF15AE74BD}"/>
              </a:ext>
            </a:extLst>
          </p:cNvPr>
          <p:cNvSpPr/>
          <p:nvPr/>
        </p:nvSpPr>
        <p:spPr>
          <a:xfrm>
            <a:off x="4633223" y="2541380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1768DD-69DB-325E-CB32-DB1DD7A0EC11}"/>
              </a:ext>
            </a:extLst>
          </p:cNvPr>
          <p:cNvSpPr txBox="1"/>
          <p:nvPr/>
        </p:nvSpPr>
        <p:spPr>
          <a:xfrm>
            <a:off x="5266148" y="2153333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3CB76E-3504-B3A6-3DBF-549AB4F00FE5}"/>
              </a:ext>
            </a:extLst>
          </p:cNvPr>
          <p:cNvSpPr/>
          <p:nvPr/>
        </p:nvSpPr>
        <p:spPr>
          <a:xfrm>
            <a:off x="6507741" y="2553443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B398E0-7F64-5789-C33B-F76EC152AD31}"/>
              </a:ext>
            </a:extLst>
          </p:cNvPr>
          <p:cNvSpPr txBox="1"/>
          <p:nvPr/>
        </p:nvSpPr>
        <p:spPr>
          <a:xfrm>
            <a:off x="7783083" y="2402037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BDFC00-BFC4-E6B2-6A23-4BF4AFCA8C9D}"/>
              </a:ext>
            </a:extLst>
          </p:cNvPr>
          <p:cNvSpPr txBox="1"/>
          <p:nvPr/>
        </p:nvSpPr>
        <p:spPr>
          <a:xfrm>
            <a:off x="4852637" y="32221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0BFE2EC-48CD-FB13-C061-BB0CA591F90F}"/>
              </a:ext>
            </a:extLst>
          </p:cNvPr>
          <p:cNvSpPr txBox="1"/>
          <p:nvPr/>
        </p:nvSpPr>
        <p:spPr>
          <a:xfrm>
            <a:off x="6546618" y="320523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D621FD-3F49-819D-0EBC-1946C4BB8EE0}"/>
              </a:ext>
            </a:extLst>
          </p:cNvPr>
          <p:cNvSpPr txBox="1"/>
          <p:nvPr/>
        </p:nvSpPr>
        <p:spPr>
          <a:xfrm>
            <a:off x="6096000" y="40353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97A226F-73F8-BE7D-92BA-1BF5034DEA1C}"/>
              </a:ext>
            </a:extLst>
          </p:cNvPr>
          <p:cNvSpPr txBox="1"/>
          <p:nvPr/>
        </p:nvSpPr>
        <p:spPr>
          <a:xfrm>
            <a:off x="3762451" y="3436066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56E185-C3BB-98E9-BF6B-A39FACBD9DF3}"/>
              </a:ext>
            </a:extLst>
          </p:cNvPr>
          <p:cNvSpPr/>
          <p:nvPr/>
        </p:nvSpPr>
        <p:spPr>
          <a:xfrm>
            <a:off x="2938877" y="2553442"/>
            <a:ext cx="1404808" cy="117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A57ADF-4BC1-5911-3700-94F7E09ABB35}"/>
              </a:ext>
            </a:extLst>
          </p:cNvPr>
          <p:cNvSpPr txBox="1"/>
          <p:nvPr/>
        </p:nvSpPr>
        <p:spPr>
          <a:xfrm>
            <a:off x="2543876" y="232423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75A8D4-2E60-E992-5A4F-5D016675BE35}"/>
              </a:ext>
            </a:extLst>
          </p:cNvPr>
          <p:cNvSpPr txBox="1"/>
          <p:nvPr/>
        </p:nvSpPr>
        <p:spPr>
          <a:xfrm>
            <a:off x="3028608" y="1857524"/>
            <a:ext cx="259962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</a:t>
            </a:r>
            <a:r>
              <a:rPr lang="ja-JP" altLang="en-US" sz="1000"/>
              <a:t>背景とフレックスのための</a:t>
            </a:r>
            <a:r>
              <a:rPr lang="en-US" altLang="ja-JP" sz="1000" dirty="0"/>
              <a:t>div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767D16-C0BD-2B8E-47D4-750D2C37A450}"/>
              </a:ext>
            </a:extLst>
          </p:cNvPr>
          <p:cNvSpPr/>
          <p:nvPr/>
        </p:nvSpPr>
        <p:spPr>
          <a:xfrm>
            <a:off x="2419330" y="2044287"/>
            <a:ext cx="7228793" cy="191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BC4D51-B56F-B25D-EBCF-EDDDCC22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02" y="135082"/>
            <a:ext cx="5366833" cy="6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575</Words>
  <Application>Microsoft Macintosh PowerPoint</Application>
  <PresentationFormat>ワイド画面</PresentationFormat>
  <Paragraphs>159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シーズプランニング 有限会社</cp:lastModifiedBy>
  <cp:revision>163</cp:revision>
  <dcterms:created xsi:type="dcterms:W3CDTF">2024-10-08T00:16:46Z</dcterms:created>
  <dcterms:modified xsi:type="dcterms:W3CDTF">2024-10-18T03:22:29Z</dcterms:modified>
</cp:coreProperties>
</file>