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/>
    <p:restoredTop sz="94357"/>
  </p:normalViewPr>
  <p:slideViewPr>
    <p:cSldViewPr snapToGrid="0">
      <p:cViewPr varScale="1">
        <p:scale>
          <a:sx n="114" d="100"/>
          <a:sy n="114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A45C30-B4BD-C6B0-39DC-9AC57014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58" y="149616"/>
            <a:ext cx="2363049" cy="630525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1109258"/>
            <a:ext cx="204016" cy="5496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38837" y="252072"/>
            <a:ext cx="255348" cy="80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1928774" y="532852"/>
            <a:ext cx="2073894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1884168" y="372743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63301" y="133386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5187B-AC23-8B16-D6E5-C36AD4D4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902" y="215850"/>
            <a:ext cx="1615709" cy="65038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3D217C5-1294-462B-C248-9E5EFAD45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980" y="227001"/>
            <a:ext cx="2030293" cy="649898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94260" cy="66208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43036" y="258359"/>
            <a:ext cx="248744" cy="6045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05975" y="42225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2FB03-8B7B-E581-8AD1-46AC9CA3B548}"/>
              </a:ext>
            </a:extLst>
          </p:cNvPr>
          <p:cNvSpPr/>
          <p:nvPr/>
        </p:nvSpPr>
        <p:spPr>
          <a:xfrm>
            <a:off x="8452817" y="6303568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502C6-06AC-8216-B1C3-FA645EE27863}"/>
              </a:ext>
            </a:extLst>
          </p:cNvPr>
          <p:cNvSpPr txBox="1"/>
          <p:nvPr/>
        </p:nvSpPr>
        <p:spPr>
          <a:xfrm>
            <a:off x="8282336" y="6474548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C8F4A6-E0F3-ABB1-A14B-8F1A39E1DB13}"/>
              </a:ext>
            </a:extLst>
          </p:cNvPr>
          <p:cNvSpPr/>
          <p:nvPr/>
        </p:nvSpPr>
        <p:spPr>
          <a:xfrm>
            <a:off x="1863390" y="798893"/>
            <a:ext cx="2139278" cy="44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1F1D88-33C0-5D36-AB18-2B225B13D582}"/>
              </a:ext>
            </a:extLst>
          </p:cNvPr>
          <p:cNvSpPr txBox="1"/>
          <p:nvPr/>
        </p:nvSpPr>
        <p:spPr>
          <a:xfrm>
            <a:off x="1546942" y="915513"/>
            <a:ext cx="10417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4EBB88B-5644-5051-35FD-1F8A0FAFA667}"/>
              </a:ext>
            </a:extLst>
          </p:cNvPr>
          <p:cNvSpPr/>
          <p:nvPr/>
        </p:nvSpPr>
        <p:spPr>
          <a:xfrm>
            <a:off x="1054290" y="1381477"/>
            <a:ext cx="3099701" cy="19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37DEDC-815B-AF10-6E79-EC20090B8E25}"/>
              </a:ext>
            </a:extLst>
          </p:cNvPr>
          <p:cNvSpPr txBox="1"/>
          <p:nvPr/>
        </p:nvSpPr>
        <p:spPr>
          <a:xfrm>
            <a:off x="1067794" y="1432223"/>
            <a:ext cx="19020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  <a:p>
            <a:r>
              <a:rPr lang="en-US" altLang="ja-JP" sz="1000" dirty="0"/>
              <a:t>Main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415F74-D199-E8D0-878F-C9ED3CDD5A94}"/>
              </a:ext>
            </a:extLst>
          </p:cNvPr>
          <p:cNvSpPr/>
          <p:nvPr/>
        </p:nvSpPr>
        <p:spPr>
          <a:xfrm>
            <a:off x="1928773" y="3694178"/>
            <a:ext cx="1985765" cy="457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73FBDF-FAF2-EBE7-2EEE-1A3856F8A23A}"/>
              </a:ext>
            </a:extLst>
          </p:cNvPr>
          <p:cNvSpPr txBox="1"/>
          <p:nvPr/>
        </p:nvSpPr>
        <p:spPr>
          <a:xfrm>
            <a:off x="1998648" y="3656819"/>
            <a:ext cx="1810450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section title  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E342D31-C1B6-84BB-A032-1F6DEF042B8F}"/>
              </a:ext>
            </a:extLst>
          </p:cNvPr>
          <p:cNvSpPr/>
          <p:nvPr/>
        </p:nvSpPr>
        <p:spPr>
          <a:xfrm>
            <a:off x="1747736" y="4303778"/>
            <a:ext cx="2377971" cy="23142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57212E-8AE9-5343-8A62-4C25ED15862D}"/>
              </a:ext>
            </a:extLst>
          </p:cNvPr>
          <p:cNvSpPr/>
          <p:nvPr/>
        </p:nvSpPr>
        <p:spPr>
          <a:xfrm>
            <a:off x="887186" y="3500913"/>
            <a:ext cx="3747871" cy="31478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E0B90D4-FF1D-84A5-5DC8-68EE4F6CBA00}"/>
              </a:ext>
            </a:extLst>
          </p:cNvPr>
          <p:cNvSpPr txBox="1"/>
          <p:nvPr/>
        </p:nvSpPr>
        <p:spPr>
          <a:xfrm>
            <a:off x="959092" y="3409678"/>
            <a:ext cx="718466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</a:t>
            </a:r>
          </a:p>
          <a:p>
            <a:r>
              <a:rPr lang="en-US" altLang="ja-JP" sz="1100" dirty="0"/>
              <a:t>Id about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E49EFA8-3C4B-AD49-DAFA-652938577D00}"/>
              </a:ext>
            </a:extLst>
          </p:cNvPr>
          <p:cNvSpPr/>
          <p:nvPr/>
        </p:nvSpPr>
        <p:spPr>
          <a:xfrm>
            <a:off x="5823957" y="271058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5896E14-2DD2-AB4D-4EB6-F5DE831659CC}"/>
              </a:ext>
            </a:extLst>
          </p:cNvPr>
          <p:cNvSpPr txBox="1"/>
          <p:nvPr/>
        </p:nvSpPr>
        <p:spPr>
          <a:xfrm>
            <a:off x="6869481" y="171267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247921-1C15-1155-6906-BB9945A0D0D0}"/>
              </a:ext>
            </a:extLst>
          </p:cNvPr>
          <p:cNvSpPr/>
          <p:nvPr/>
        </p:nvSpPr>
        <p:spPr>
          <a:xfrm>
            <a:off x="9364039" y="473186"/>
            <a:ext cx="1610574" cy="28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252BD47-8150-FF80-E412-1D1C3F164CC3}"/>
              </a:ext>
            </a:extLst>
          </p:cNvPr>
          <p:cNvSpPr/>
          <p:nvPr/>
        </p:nvSpPr>
        <p:spPr>
          <a:xfrm>
            <a:off x="9927434" y="3620629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5241575" y="148112"/>
            <a:ext cx="2991582" cy="6620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5275569" y="0"/>
            <a:ext cx="1255472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DA0664-5C6B-C759-17A2-C12B36EF3AEA}"/>
              </a:ext>
            </a:extLst>
          </p:cNvPr>
          <p:cNvSpPr txBox="1"/>
          <p:nvPr/>
        </p:nvSpPr>
        <p:spPr>
          <a:xfrm>
            <a:off x="1076349" y="4026780"/>
            <a:ext cx="66132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name</a:t>
            </a:r>
          </a:p>
        </p:txBody>
      </p:sp>
      <p:sp>
        <p:nvSpPr>
          <p:cNvPr id="50" name="四角形吹き出し 49">
            <a:extLst>
              <a:ext uri="{FF2B5EF4-FFF2-40B4-BE49-F238E27FC236}">
                <a16:creationId xmlns:a16="http://schemas.microsoft.com/office/drawing/2014/main" id="{B8601D8A-B14D-E780-6B77-DE4F79F32201}"/>
              </a:ext>
            </a:extLst>
          </p:cNvPr>
          <p:cNvSpPr/>
          <p:nvPr/>
        </p:nvSpPr>
        <p:spPr>
          <a:xfrm>
            <a:off x="3926498" y="891684"/>
            <a:ext cx="798596" cy="448795"/>
          </a:xfrm>
          <a:prstGeom prst="wedgeRectCallout">
            <a:avLst>
              <a:gd name="adj1" fmla="val -84608"/>
              <a:gd name="adj2" fmla="val -375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44B661-AF34-957C-6E39-DAB9487B6391}"/>
              </a:ext>
            </a:extLst>
          </p:cNvPr>
          <p:cNvSpPr txBox="1"/>
          <p:nvPr/>
        </p:nvSpPr>
        <p:spPr>
          <a:xfrm>
            <a:off x="3104232" y="1006962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1149E43-1A89-BED6-0A12-AC10DD223246}"/>
              </a:ext>
            </a:extLst>
          </p:cNvPr>
          <p:cNvSpPr/>
          <p:nvPr/>
        </p:nvSpPr>
        <p:spPr>
          <a:xfrm>
            <a:off x="1747736" y="4606763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62719-122F-9CE0-33C0-DCBD88B707E4}"/>
              </a:ext>
            </a:extLst>
          </p:cNvPr>
          <p:cNvSpPr txBox="1"/>
          <p:nvPr/>
        </p:nvSpPr>
        <p:spPr>
          <a:xfrm>
            <a:off x="1035852" y="4692094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 err="1"/>
              <a:t>mydata</a:t>
            </a:r>
            <a:endParaRPr lang="en-US" altLang="ja-JP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AE358C-7D07-81D4-238C-B64D129286F0}"/>
              </a:ext>
            </a:extLst>
          </p:cNvPr>
          <p:cNvSpPr txBox="1"/>
          <p:nvPr/>
        </p:nvSpPr>
        <p:spPr>
          <a:xfrm>
            <a:off x="3109553" y="4843185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B3267CD-3EA6-CAB8-D3A3-8C9DB0C48D81}"/>
              </a:ext>
            </a:extLst>
          </p:cNvPr>
          <p:cNvSpPr/>
          <p:nvPr/>
        </p:nvSpPr>
        <p:spPr>
          <a:xfrm>
            <a:off x="1736586" y="5389818"/>
            <a:ext cx="2266082" cy="9353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2DC573-4EBD-8D12-5012-8E673DEDDE20}"/>
              </a:ext>
            </a:extLst>
          </p:cNvPr>
          <p:cNvSpPr txBox="1"/>
          <p:nvPr/>
        </p:nvSpPr>
        <p:spPr>
          <a:xfrm>
            <a:off x="1022724" y="5612258"/>
            <a:ext cx="68308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profile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813F2E-183D-DFC5-FBB0-1ECB604645B8}"/>
              </a:ext>
            </a:extLst>
          </p:cNvPr>
          <p:cNvSpPr txBox="1"/>
          <p:nvPr/>
        </p:nvSpPr>
        <p:spPr>
          <a:xfrm>
            <a:off x="2602638" y="5734372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C787A01-5A9A-53F7-917A-2AFD9CD3C6CC}"/>
              </a:ext>
            </a:extLst>
          </p:cNvPr>
          <p:cNvSpPr txBox="1"/>
          <p:nvPr/>
        </p:nvSpPr>
        <p:spPr>
          <a:xfrm>
            <a:off x="2715936" y="425349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0632C1B-3919-359C-1859-62FCE5765F92}"/>
              </a:ext>
            </a:extLst>
          </p:cNvPr>
          <p:cNvSpPr txBox="1"/>
          <p:nvPr/>
        </p:nvSpPr>
        <p:spPr>
          <a:xfrm>
            <a:off x="10520252" y="22934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114449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884758" y="301189"/>
            <a:ext cx="66132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flex</a:t>
            </a:r>
          </a:p>
          <a:p>
            <a:r>
              <a:rPr lang="en-US" altLang="ja-JP" sz="1000" b="1" dirty="0"/>
              <a:t>header</a:t>
            </a:r>
          </a:p>
          <a:p>
            <a:endParaRPr lang="en-US" altLang="ja-JP" sz="1000" b="1" dirty="0"/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6C56AC30-9366-DC16-D60F-82926C920924}"/>
              </a:ext>
            </a:extLst>
          </p:cNvPr>
          <p:cNvSpPr/>
          <p:nvPr/>
        </p:nvSpPr>
        <p:spPr>
          <a:xfrm>
            <a:off x="4026569" y="3713849"/>
            <a:ext cx="711960" cy="189191"/>
          </a:xfrm>
          <a:prstGeom prst="wedgeRectCallout">
            <a:avLst>
              <a:gd name="adj1" fmla="val -103296"/>
              <a:gd name="adj2" fmla="val -4050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四角形吹き出し 66">
            <a:extLst>
              <a:ext uri="{FF2B5EF4-FFF2-40B4-BE49-F238E27FC236}">
                <a16:creationId xmlns:a16="http://schemas.microsoft.com/office/drawing/2014/main" id="{78D4227F-CA5C-2A45-0DC6-EF0D8C85193E}"/>
              </a:ext>
            </a:extLst>
          </p:cNvPr>
          <p:cNvSpPr/>
          <p:nvPr/>
        </p:nvSpPr>
        <p:spPr>
          <a:xfrm>
            <a:off x="3841898" y="6346192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8" name="四角形吹き出し 67">
            <a:extLst>
              <a:ext uri="{FF2B5EF4-FFF2-40B4-BE49-F238E27FC236}">
                <a16:creationId xmlns:a16="http://schemas.microsoft.com/office/drawing/2014/main" id="{76978CE0-0ED7-BAA8-1FFD-7AA3B61B3583}"/>
              </a:ext>
            </a:extLst>
          </p:cNvPr>
          <p:cNvSpPr/>
          <p:nvPr/>
        </p:nvSpPr>
        <p:spPr>
          <a:xfrm>
            <a:off x="3808444" y="5176175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四角形吹き出し 68">
            <a:extLst>
              <a:ext uri="{FF2B5EF4-FFF2-40B4-BE49-F238E27FC236}">
                <a16:creationId xmlns:a16="http://schemas.microsoft.com/office/drawing/2014/main" id="{A6FFF118-EDF0-D0E9-1E4A-64F89B65D29B}"/>
              </a:ext>
            </a:extLst>
          </p:cNvPr>
          <p:cNvSpPr/>
          <p:nvPr/>
        </p:nvSpPr>
        <p:spPr>
          <a:xfrm>
            <a:off x="3808444" y="4628904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4115779" y="336882"/>
            <a:ext cx="482096" cy="246221"/>
          </a:xfrm>
          <a:prstGeom prst="wedgeRectCallout">
            <a:avLst>
              <a:gd name="adj1" fmla="val -172505"/>
              <a:gd name="adj2" fmla="val 802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7D6888F-4674-20F1-DDB1-EB935E7009DC}"/>
              </a:ext>
            </a:extLst>
          </p:cNvPr>
          <p:cNvSpPr txBox="1"/>
          <p:nvPr/>
        </p:nvSpPr>
        <p:spPr>
          <a:xfrm>
            <a:off x="2223496" y="489803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ul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DA60E64-4739-8813-24E9-2EDC7E383F53}"/>
              </a:ext>
            </a:extLst>
          </p:cNvPr>
          <p:cNvSpPr txBox="1"/>
          <p:nvPr/>
        </p:nvSpPr>
        <p:spPr>
          <a:xfrm>
            <a:off x="10673351" y="3625550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4713C69-9594-ED39-A6DE-0B7B6D882D28}"/>
              </a:ext>
            </a:extLst>
          </p:cNvPr>
          <p:cNvSpPr/>
          <p:nvPr/>
        </p:nvSpPr>
        <p:spPr>
          <a:xfrm>
            <a:off x="5361430" y="650315"/>
            <a:ext cx="2767806" cy="599841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9182D3C-B2A6-1078-6DE5-10A4DD31CF28}"/>
              </a:ext>
            </a:extLst>
          </p:cNvPr>
          <p:cNvSpPr txBox="1"/>
          <p:nvPr/>
        </p:nvSpPr>
        <p:spPr>
          <a:xfrm>
            <a:off x="1800066" y="197311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7" name="四角形吹き出し 76">
            <a:extLst>
              <a:ext uri="{FF2B5EF4-FFF2-40B4-BE49-F238E27FC236}">
                <a16:creationId xmlns:a16="http://schemas.microsoft.com/office/drawing/2014/main" id="{81DFBF53-FB05-892A-05C5-2B0C82421C62}"/>
              </a:ext>
            </a:extLst>
          </p:cNvPr>
          <p:cNvSpPr/>
          <p:nvPr/>
        </p:nvSpPr>
        <p:spPr>
          <a:xfrm>
            <a:off x="11263721" y="212933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524DEA-B559-C579-6B50-ABD0F2A5085D}"/>
              </a:ext>
            </a:extLst>
          </p:cNvPr>
          <p:cNvSpPr/>
          <p:nvPr/>
        </p:nvSpPr>
        <p:spPr>
          <a:xfrm>
            <a:off x="8996028" y="842113"/>
            <a:ext cx="2542304" cy="262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D0466EB-8AAA-625F-56F4-FE1D7DED66B3}"/>
              </a:ext>
            </a:extLst>
          </p:cNvPr>
          <p:cNvSpPr txBox="1"/>
          <p:nvPr/>
        </p:nvSpPr>
        <p:spPr>
          <a:xfrm>
            <a:off x="8947253" y="1902537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0FFC43B-AD53-5522-AACA-8222F63BCE5F}"/>
              </a:ext>
            </a:extLst>
          </p:cNvPr>
          <p:cNvSpPr txBox="1"/>
          <p:nvPr/>
        </p:nvSpPr>
        <p:spPr>
          <a:xfrm>
            <a:off x="11073949" y="170922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4DCE8A9-64B7-8C51-662C-DC082FA1B1BF}"/>
              </a:ext>
            </a:extLst>
          </p:cNvPr>
          <p:cNvSpPr txBox="1"/>
          <p:nvPr/>
        </p:nvSpPr>
        <p:spPr>
          <a:xfrm>
            <a:off x="8937360" y="1669624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1FB80F2-3A50-D800-D525-20C8AC8FA904}"/>
              </a:ext>
            </a:extLst>
          </p:cNvPr>
          <p:cNvSpPr txBox="1"/>
          <p:nvPr/>
        </p:nvSpPr>
        <p:spPr>
          <a:xfrm>
            <a:off x="6521427" y="113675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BD53DE-5D64-9AE0-0F4D-CB080147F641}"/>
              </a:ext>
            </a:extLst>
          </p:cNvPr>
          <p:cNvSpPr/>
          <p:nvPr/>
        </p:nvSpPr>
        <p:spPr>
          <a:xfrm>
            <a:off x="5445512" y="681533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DD7E331-079E-D27D-B584-85A2CEC3C365}"/>
              </a:ext>
            </a:extLst>
          </p:cNvPr>
          <p:cNvSpPr txBox="1"/>
          <p:nvPr/>
        </p:nvSpPr>
        <p:spPr>
          <a:xfrm>
            <a:off x="5433461" y="718210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BF8DFA0-072A-5D7C-6965-E4224C609F0E}"/>
              </a:ext>
            </a:extLst>
          </p:cNvPr>
          <p:cNvSpPr txBox="1"/>
          <p:nvPr/>
        </p:nvSpPr>
        <p:spPr>
          <a:xfrm>
            <a:off x="6532579" y="1973092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9E411E0-CCB9-246A-A3CD-DC08EA92DA1B}"/>
              </a:ext>
            </a:extLst>
          </p:cNvPr>
          <p:cNvSpPr/>
          <p:nvPr/>
        </p:nvSpPr>
        <p:spPr>
          <a:xfrm>
            <a:off x="5456664" y="1517874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4AAF59E-0CE1-56CB-CF24-B0B680515770}"/>
              </a:ext>
            </a:extLst>
          </p:cNvPr>
          <p:cNvSpPr txBox="1"/>
          <p:nvPr/>
        </p:nvSpPr>
        <p:spPr>
          <a:xfrm>
            <a:off x="5444613" y="155455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CC984F4-FF58-7607-AB77-5B6BE469E3F7}"/>
              </a:ext>
            </a:extLst>
          </p:cNvPr>
          <p:cNvSpPr txBox="1"/>
          <p:nvPr/>
        </p:nvSpPr>
        <p:spPr>
          <a:xfrm>
            <a:off x="6700845" y="2742702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9A8D9FE-88C5-76DA-F690-0621F69E903A}"/>
              </a:ext>
            </a:extLst>
          </p:cNvPr>
          <p:cNvSpPr/>
          <p:nvPr/>
        </p:nvSpPr>
        <p:spPr>
          <a:xfrm>
            <a:off x="5400908" y="2554938"/>
            <a:ext cx="1968034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8C55283-371F-41A7-ABB3-6691EAFAE283}"/>
              </a:ext>
            </a:extLst>
          </p:cNvPr>
          <p:cNvSpPr txBox="1"/>
          <p:nvPr/>
        </p:nvSpPr>
        <p:spPr>
          <a:xfrm>
            <a:off x="5388982" y="314906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8D32F7E-CB8A-D678-D802-188F56326C8A}"/>
              </a:ext>
            </a:extLst>
          </p:cNvPr>
          <p:cNvSpPr txBox="1"/>
          <p:nvPr/>
        </p:nvSpPr>
        <p:spPr>
          <a:xfrm>
            <a:off x="6521428" y="3924556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C22636B-9BC8-9D03-CB13-4AAAF7494FEC}"/>
              </a:ext>
            </a:extLst>
          </p:cNvPr>
          <p:cNvSpPr/>
          <p:nvPr/>
        </p:nvSpPr>
        <p:spPr>
          <a:xfrm>
            <a:off x="5445513" y="3469338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9DC2FCD-0313-6270-C46F-CB716D162B3E}"/>
              </a:ext>
            </a:extLst>
          </p:cNvPr>
          <p:cNvSpPr txBox="1"/>
          <p:nvPr/>
        </p:nvSpPr>
        <p:spPr>
          <a:xfrm>
            <a:off x="5433462" y="3506015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1C9DBF3-CBBA-0228-D8BA-91C3D6AC16DC}"/>
              </a:ext>
            </a:extLst>
          </p:cNvPr>
          <p:cNvSpPr txBox="1"/>
          <p:nvPr/>
        </p:nvSpPr>
        <p:spPr>
          <a:xfrm>
            <a:off x="6554882" y="5039678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293C20F-04D4-CC61-85F4-501CD2C2069A}"/>
              </a:ext>
            </a:extLst>
          </p:cNvPr>
          <p:cNvSpPr/>
          <p:nvPr/>
        </p:nvSpPr>
        <p:spPr>
          <a:xfrm>
            <a:off x="5478967" y="4584460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734ACE3-D1D4-83B4-A2B9-EAD38E5FEE49}"/>
              </a:ext>
            </a:extLst>
          </p:cNvPr>
          <p:cNvSpPr txBox="1"/>
          <p:nvPr/>
        </p:nvSpPr>
        <p:spPr>
          <a:xfrm>
            <a:off x="5466916" y="4621137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530A8F-0872-6843-7DD1-BC2A14186976}"/>
              </a:ext>
            </a:extLst>
          </p:cNvPr>
          <p:cNvSpPr txBox="1"/>
          <p:nvPr/>
        </p:nvSpPr>
        <p:spPr>
          <a:xfrm>
            <a:off x="6543731" y="6121347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DA4952B-D9A1-2250-EE77-0BC668D1CFF7}"/>
              </a:ext>
            </a:extLst>
          </p:cNvPr>
          <p:cNvSpPr/>
          <p:nvPr/>
        </p:nvSpPr>
        <p:spPr>
          <a:xfrm>
            <a:off x="5467816" y="5666129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F21C7A4-420D-0CE6-65B7-B5F1B79E4417}"/>
              </a:ext>
            </a:extLst>
          </p:cNvPr>
          <p:cNvSpPr txBox="1"/>
          <p:nvPr/>
        </p:nvSpPr>
        <p:spPr>
          <a:xfrm>
            <a:off x="5455765" y="5702806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C1B54D-30E9-E085-9304-512CDF66B6FB}"/>
              </a:ext>
            </a:extLst>
          </p:cNvPr>
          <p:cNvSpPr txBox="1"/>
          <p:nvPr/>
        </p:nvSpPr>
        <p:spPr>
          <a:xfrm>
            <a:off x="7404678" y="1915845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flex</a:t>
            </a:r>
          </a:p>
          <a:p>
            <a:endParaRPr lang="en-US" altLang="ja-JP" sz="1000" b="1" dirty="0"/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3127294" y="266304"/>
            <a:ext cx="87038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1" name="四角形吹き出し 100">
            <a:extLst>
              <a:ext uri="{FF2B5EF4-FFF2-40B4-BE49-F238E27FC236}">
                <a16:creationId xmlns:a16="http://schemas.microsoft.com/office/drawing/2014/main" id="{9B8C1029-7D83-A0B5-AF29-9722622525CD}"/>
              </a:ext>
            </a:extLst>
          </p:cNvPr>
          <p:cNvSpPr/>
          <p:nvPr/>
        </p:nvSpPr>
        <p:spPr>
          <a:xfrm>
            <a:off x="7346639" y="3045955"/>
            <a:ext cx="711960" cy="189191"/>
          </a:xfrm>
          <a:prstGeom prst="wedgeRectCallout">
            <a:avLst>
              <a:gd name="adj1" fmla="val -18717"/>
              <a:gd name="adj2" fmla="val -1465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FCF6244-76FF-8C7B-2E7B-7E5AC360F453}"/>
              </a:ext>
            </a:extLst>
          </p:cNvPr>
          <p:cNvSpPr/>
          <p:nvPr/>
        </p:nvSpPr>
        <p:spPr>
          <a:xfrm>
            <a:off x="8832985" y="203869"/>
            <a:ext cx="3120177" cy="32970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743599" y="55756"/>
            <a:ext cx="121058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news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3DD8E27-582E-3AF3-5A8D-6D933A6C2FB5}"/>
              </a:ext>
            </a:extLst>
          </p:cNvPr>
          <p:cNvSpPr txBox="1"/>
          <p:nvPr/>
        </p:nvSpPr>
        <p:spPr>
          <a:xfrm>
            <a:off x="9726713" y="91970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AAE30F-0340-0925-0DE3-37F37EE2DBF7}"/>
              </a:ext>
            </a:extLst>
          </p:cNvPr>
          <p:cNvSpPr txBox="1"/>
          <p:nvPr/>
        </p:nvSpPr>
        <p:spPr>
          <a:xfrm>
            <a:off x="9966285" y="118696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7C85E8B-3E1E-47F6-BAF8-D97AD1111D0C}"/>
              </a:ext>
            </a:extLst>
          </p:cNvPr>
          <p:cNvSpPr txBox="1"/>
          <p:nvPr/>
        </p:nvSpPr>
        <p:spPr>
          <a:xfrm>
            <a:off x="9927434" y="13880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A24CF0B-8527-8397-DD35-1A66EFD5AB40}"/>
              </a:ext>
            </a:extLst>
          </p:cNvPr>
          <p:cNvSpPr txBox="1"/>
          <p:nvPr/>
        </p:nvSpPr>
        <p:spPr>
          <a:xfrm>
            <a:off x="10167006" y="16553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DE4AACA-E758-038D-E09E-73A62CD59304}"/>
              </a:ext>
            </a:extLst>
          </p:cNvPr>
          <p:cNvSpPr txBox="1"/>
          <p:nvPr/>
        </p:nvSpPr>
        <p:spPr>
          <a:xfrm>
            <a:off x="10061249" y="18452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3E25C13-B237-E1D3-31DD-1421C1784430}"/>
              </a:ext>
            </a:extLst>
          </p:cNvPr>
          <p:cNvSpPr txBox="1"/>
          <p:nvPr/>
        </p:nvSpPr>
        <p:spPr>
          <a:xfrm>
            <a:off x="10300821" y="21125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D13AC6F-2DF0-4265-9F63-8BF8314151DF}"/>
              </a:ext>
            </a:extLst>
          </p:cNvPr>
          <p:cNvSpPr txBox="1"/>
          <p:nvPr/>
        </p:nvSpPr>
        <p:spPr>
          <a:xfrm>
            <a:off x="10128156" y="2347064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03A4B66-3C53-6F79-32B7-9FA2FE9E9ABC}"/>
              </a:ext>
            </a:extLst>
          </p:cNvPr>
          <p:cNvSpPr txBox="1"/>
          <p:nvPr/>
        </p:nvSpPr>
        <p:spPr>
          <a:xfrm>
            <a:off x="10367728" y="2614318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204B84D-AED0-2419-443A-F0B370A67258}"/>
              </a:ext>
            </a:extLst>
          </p:cNvPr>
          <p:cNvSpPr txBox="1"/>
          <p:nvPr/>
        </p:nvSpPr>
        <p:spPr>
          <a:xfrm>
            <a:off x="10094703" y="283771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A7BBC6C-8454-ED21-A6CE-E0EC5A102431}"/>
              </a:ext>
            </a:extLst>
          </p:cNvPr>
          <p:cNvSpPr txBox="1"/>
          <p:nvPr/>
        </p:nvSpPr>
        <p:spPr>
          <a:xfrm>
            <a:off x="10334275" y="310497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3C86D9F-E629-E53C-74C8-833AA62D0041}"/>
              </a:ext>
            </a:extLst>
          </p:cNvPr>
          <p:cNvSpPr/>
          <p:nvPr/>
        </p:nvSpPr>
        <p:spPr>
          <a:xfrm>
            <a:off x="8801022" y="3541154"/>
            <a:ext cx="3203804" cy="2805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BF2819-CA8A-CE92-5111-D9B89E96455D}"/>
              </a:ext>
            </a:extLst>
          </p:cNvPr>
          <p:cNvSpPr txBox="1"/>
          <p:nvPr/>
        </p:nvSpPr>
        <p:spPr>
          <a:xfrm>
            <a:off x="8793014" y="3586746"/>
            <a:ext cx="825867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</a:t>
            </a:r>
          </a:p>
          <a:p>
            <a:r>
              <a:rPr lang="en-US" altLang="ja-JP" sz="1100" dirty="0"/>
              <a:t>id contact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8183CDC-81BA-01B2-1F3B-0BFA5EE13086}"/>
              </a:ext>
            </a:extLst>
          </p:cNvPr>
          <p:cNvSpPr/>
          <p:nvPr/>
        </p:nvSpPr>
        <p:spPr>
          <a:xfrm>
            <a:off x="8996027" y="3972689"/>
            <a:ext cx="2804035" cy="2330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1D0240A-1D26-5F00-4BBE-A1D9A3978146}"/>
              </a:ext>
            </a:extLst>
          </p:cNvPr>
          <p:cNvSpPr txBox="1"/>
          <p:nvPr/>
        </p:nvSpPr>
        <p:spPr>
          <a:xfrm>
            <a:off x="9574314" y="4078527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3E3FF6C-9552-191C-7B0D-B84C2268CB0E}"/>
              </a:ext>
            </a:extLst>
          </p:cNvPr>
          <p:cNvSpPr txBox="1"/>
          <p:nvPr/>
        </p:nvSpPr>
        <p:spPr>
          <a:xfrm>
            <a:off x="11268784" y="4282592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DA13F0F-608A-A5FA-A1E6-8C792FA2D8DF}"/>
              </a:ext>
            </a:extLst>
          </p:cNvPr>
          <p:cNvSpPr txBox="1"/>
          <p:nvPr/>
        </p:nvSpPr>
        <p:spPr>
          <a:xfrm>
            <a:off x="9473953" y="451342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3E033E5-AA86-6C5B-57BE-C4EEC2C256CA}"/>
              </a:ext>
            </a:extLst>
          </p:cNvPr>
          <p:cNvSpPr txBox="1"/>
          <p:nvPr/>
        </p:nvSpPr>
        <p:spPr>
          <a:xfrm>
            <a:off x="9462801" y="50932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69FB626-BEC7-0D7A-69C6-90301BCAA0C5}"/>
              </a:ext>
            </a:extLst>
          </p:cNvPr>
          <p:cNvSpPr txBox="1"/>
          <p:nvPr/>
        </p:nvSpPr>
        <p:spPr>
          <a:xfrm>
            <a:off x="9462801" y="586272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90A30E78-D545-BBB7-1A93-6CB248D5A93B}"/>
              </a:ext>
            </a:extLst>
          </p:cNvPr>
          <p:cNvSpPr/>
          <p:nvPr/>
        </p:nvSpPr>
        <p:spPr>
          <a:xfrm>
            <a:off x="8860144" y="5628115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3A1E73-5E39-7556-88FC-FA0DB0CC20FB}"/>
              </a:ext>
            </a:extLst>
          </p:cNvPr>
          <p:cNvSpPr txBox="1"/>
          <p:nvPr/>
        </p:nvSpPr>
        <p:spPr>
          <a:xfrm>
            <a:off x="10649647" y="5704097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3A2418-614A-A483-9D6C-73D96031DA76}"/>
              </a:ext>
            </a:extLst>
          </p:cNvPr>
          <p:cNvSpPr/>
          <p:nvPr/>
        </p:nvSpPr>
        <p:spPr>
          <a:xfrm>
            <a:off x="9127774" y="4066944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CBC8A22-E055-8790-16C5-0B74BE653F75}"/>
              </a:ext>
            </a:extLst>
          </p:cNvPr>
          <p:cNvSpPr txBox="1"/>
          <p:nvPr/>
        </p:nvSpPr>
        <p:spPr>
          <a:xfrm>
            <a:off x="10427078" y="5125322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7499723-246B-D950-6F64-DA0CF8C715FF}"/>
              </a:ext>
            </a:extLst>
          </p:cNvPr>
          <p:cNvSpPr/>
          <p:nvPr/>
        </p:nvSpPr>
        <p:spPr>
          <a:xfrm>
            <a:off x="8962677" y="6469726"/>
            <a:ext cx="3122385" cy="28724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92698F6-0322-0FD6-A087-64CBF17D2412}"/>
              </a:ext>
            </a:extLst>
          </p:cNvPr>
          <p:cNvSpPr txBox="1"/>
          <p:nvPr/>
        </p:nvSpPr>
        <p:spPr>
          <a:xfrm>
            <a:off x="10494668" y="6476796"/>
            <a:ext cx="14951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footer</a:t>
            </a:r>
          </a:p>
        </p:txBody>
      </p:sp>
      <p:sp>
        <p:nvSpPr>
          <p:cNvPr id="129" name="四角形吹き出し 128">
            <a:extLst>
              <a:ext uri="{FF2B5EF4-FFF2-40B4-BE49-F238E27FC236}">
                <a16:creationId xmlns:a16="http://schemas.microsoft.com/office/drawing/2014/main" id="{4661C05D-D989-C455-678E-0E2EF8DA103C}"/>
              </a:ext>
            </a:extLst>
          </p:cNvPr>
          <p:cNvSpPr/>
          <p:nvPr/>
        </p:nvSpPr>
        <p:spPr>
          <a:xfrm>
            <a:off x="11509048" y="3625207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1DB2EC6-2E30-71D2-6F3C-7C4B9664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1" y="428632"/>
            <a:ext cx="4489552" cy="40310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4B6137-46B9-9F8D-8A7C-D0A44EB7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0" y="428632"/>
            <a:ext cx="4661050" cy="398502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1376908"/>
            <a:ext cx="210875" cy="359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84163" y="252071"/>
            <a:ext cx="210875" cy="99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C3C295-7DC8-7FC1-E67A-9ABDAFDDBD59}"/>
              </a:ext>
            </a:extLst>
          </p:cNvPr>
          <p:cNvSpPr/>
          <p:nvPr/>
        </p:nvSpPr>
        <p:spPr>
          <a:xfrm>
            <a:off x="1870091" y="776892"/>
            <a:ext cx="1136588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63301" y="133386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83BF0F-F9E1-DE0D-E558-1F9F69610A4A}"/>
              </a:ext>
            </a:extLst>
          </p:cNvPr>
          <p:cNvSpPr/>
          <p:nvPr/>
        </p:nvSpPr>
        <p:spPr>
          <a:xfrm>
            <a:off x="3503429" y="776892"/>
            <a:ext cx="1877463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118DB8-7F05-8F75-18A6-C489759DDC2C}"/>
              </a:ext>
            </a:extLst>
          </p:cNvPr>
          <p:cNvSpPr txBox="1"/>
          <p:nvPr/>
        </p:nvSpPr>
        <p:spPr>
          <a:xfrm>
            <a:off x="3618117" y="587597"/>
            <a:ext cx="12303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B32E785-C339-E883-187D-8BE6A97D00C9}"/>
              </a:ext>
            </a:extLst>
          </p:cNvPr>
          <p:cNvSpPr/>
          <p:nvPr/>
        </p:nvSpPr>
        <p:spPr>
          <a:xfrm>
            <a:off x="2308178" y="3096507"/>
            <a:ext cx="2360577" cy="22898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38B714-7D0D-381C-A825-EF5FDE85ABA0}"/>
              </a:ext>
            </a:extLst>
          </p:cNvPr>
          <p:cNvSpPr txBox="1"/>
          <p:nvPr/>
        </p:nvSpPr>
        <p:spPr>
          <a:xfrm>
            <a:off x="1465756" y="2810392"/>
            <a:ext cx="53906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name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322667-AB0F-F5DA-C284-D4E1FDEAB1E4}"/>
              </a:ext>
            </a:extLst>
          </p:cNvPr>
          <p:cNvSpPr/>
          <p:nvPr/>
        </p:nvSpPr>
        <p:spPr>
          <a:xfrm>
            <a:off x="2185139" y="3390074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CA296B-A958-E952-B014-829DCEAB410D}"/>
              </a:ext>
            </a:extLst>
          </p:cNvPr>
          <p:cNvSpPr txBox="1"/>
          <p:nvPr/>
        </p:nvSpPr>
        <p:spPr>
          <a:xfrm>
            <a:off x="1438685" y="3469499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 err="1"/>
              <a:t>mydata</a:t>
            </a:r>
            <a:endParaRPr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41B10-09BE-372B-C4BE-71E28B1F5318}"/>
              </a:ext>
            </a:extLst>
          </p:cNvPr>
          <p:cNvSpPr txBox="1"/>
          <p:nvPr/>
        </p:nvSpPr>
        <p:spPr>
          <a:xfrm>
            <a:off x="3843554" y="3623388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308508-377A-658D-F038-3BCE6AF8CE62}"/>
              </a:ext>
            </a:extLst>
          </p:cNvPr>
          <p:cNvSpPr/>
          <p:nvPr/>
        </p:nvSpPr>
        <p:spPr>
          <a:xfrm>
            <a:off x="2152292" y="4000775"/>
            <a:ext cx="2706840" cy="39077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450162-A275-7678-9163-6DF2A7F906EB}"/>
              </a:ext>
            </a:extLst>
          </p:cNvPr>
          <p:cNvSpPr txBox="1"/>
          <p:nvPr/>
        </p:nvSpPr>
        <p:spPr>
          <a:xfrm>
            <a:off x="1402343" y="4123724"/>
            <a:ext cx="68308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profile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3808AF-2D69-87B5-E352-E40C4275584A}"/>
              </a:ext>
            </a:extLst>
          </p:cNvPr>
          <p:cNvSpPr txBox="1"/>
          <p:nvPr/>
        </p:nvSpPr>
        <p:spPr>
          <a:xfrm>
            <a:off x="3550216" y="420414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77F63-D74E-42C4-494F-20B7DD7A23C4}"/>
              </a:ext>
            </a:extLst>
          </p:cNvPr>
          <p:cNvSpPr txBox="1"/>
          <p:nvPr/>
        </p:nvSpPr>
        <p:spPr>
          <a:xfrm>
            <a:off x="4404934" y="296428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099102-FC6F-B051-9E99-BC6696DD08E2}"/>
              </a:ext>
            </a:extLst>
          </p:cNvPr>
          <p:cNvSpPr/>
          <p:nvPr/>
        </p:nvSpPr>
        <p:spPr>
          <a:xfrm>
            <a:off x="1274616" y="2810392"/>
            <a:ext cx="5148485" cy="2586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16EF137-A1FA-AF34-6E6E-14EB2189F893}"/>
              </a:ext>
            </a:extLst>
          </p:cNvPr>
          <p:cNvSpPr txBox="1"/>
          <p:nvPr/>
        </p:nvSpPr>
        <p:spPr>
          <a:xfrm>
            <a:off x="5605662" y="4864451"/>
            <a:ext cx="7184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</a:t>
            </a:r>
          </a:p>
          <a:p>
            <a:r>
              <a:rPr lang="en-US" altLang="ja-JP" sz="1100" dirty="0"/>
              <a:t>Id about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6CE9992-4F7F-31DA-9F19-2DC6D81877B0}"/>
              </a:ext>
            </a:extLst>
          </p:cNvPr>
          <p:cNvSpPr/>
          <p:nvPr/>
        </p:nvSpPr>
        <p:spPr>
          <a:xfrm>
            <a:off x="8355483" y="542134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DA4D50-009D-072B-2B97-0DA13BBE14D7}"/>
              </a:ext>
            </a:extLst>
          </p:cNvPr>
          <p:cNvSpPr txBox="1"/>
          <p:nvPr/>
        </p:nvSpPr>
        <p:spPr>
          <a:xfrm>
            <a:off x="9844508" y="28532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054665-A0C7-4F5A-B456-CB2271BBF968}"/>
              </a:ext>
            </a:extLst>
          </p:cNvPr>
          <p:cNvSpPr/>
          <p:nvPr/>
        </p:nvSpPr>
        <p:spPr>
          <a:xfrm>
            <a:off x="6906049" y="118573"/>
            <a:ext cx="5122650" cy="2642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E54036-8F9B-AF28-8275-792757214E9B}"/>
              </a:ext>
            </a:extLst>
          </p:cNvPr>
          <p:cNvSpPr txBox="1"/>
          <p:nvPr/>
        </p:nvSpPr>
        <p:spPr>
          <a:xfrm>
            <a:off x="6633005" y="160489"/>
            <a:ext cx="125547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0C8A48-DD86-91CF-3CC1-45D390C6763D}"/>
              </a:ext>
            </a:extLst>
          </p:cNvPr>
          <p:cNvSpPr/>
          <p:nvPr/>
        </p:nvSpPr>
        <p:spPr>
          <a:xfrm>
            <a:off x="7259445" y="844819"/>
            <a:ext cx="4047816" cy="187607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33561F6-B760-4685-B7E6-6116E78B30A7}"/>
              </a:ext>
            </a:extLst>
          </p:cNvPr>
          <p:cNvSpPr txBox="1"/>
          <p:nvPr/>
        </p:nvSpPr>
        <p:spPr>
          <a:xfrm>
            <a:off x="7055811" y="1274588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flex</a:t>
            </a:r>
          </a:p>
          <a:p>
            <a:endParaRPr lang="en-US" altLang="ja-JP" sz="1000" b="1" dirty="0"/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D9E9132-4025-9FBA-97FA-7A6D5B5C8B72}"/>
              </a:ext>
            </a:extLst>
          </p:cNvPr>
          <p:cNvSpPr txBox="1"/>
          <p:nvPr/>
        </p:nvSpPr>
        <p:spPr>
          <a:xfrm>
            <a:off x="2285078" y="285591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4F771D4-7DCF-CCF9-8088-0739359C0E4A}"/>
              </a:ext>
            </a:extLst>
          </p:cNvPr>
          <p:cNvSpPr/>
          <p:nvPr/>
        </p:nvSpPr>
        <p:spPr>
          <a:xfrm>
            <a:off x="8601604" y="2797904"/>
            <a:ext cx="1186545" cy="21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626CE8-5676-C32D-BB91-6592B10606DF}"/>
              </a:ext>
            </a:extLst>
          </p:cNvPr>
          <p:cNvSpPr txBox="1"/>
          <p:nvPr/>
        </p:nvSpPr>
        <p:spPr>
          <a:xfrm>
            <a:off x="10113121" y="2859596"/>
            <a:ext cx="1695183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  <a:r>
              <a:rPr lang="en-US" altLang="ja-JP" sz="1000" dirty="0" err="1"/>
              <a:t>classSection</a:t>
            </a:r>
            <a:r>
              <a:rPr lang="en-US" altLang="ja-JP" sz="1000" dirty="0"/>
              <a:t> title 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18A7C83-F960-D338-B331-E700C0DB0D27}"/>
              </a:ext>
            </a:extLst>
          </p:cNvPr>
          <p:cNvSpPr/>
          <p:nvPr/>
        </p:nvSpPr>
        <p:spPr>
          <a:xfrm>
            <a:off x="1369380" y="252071"/>
            <a:ext cx="4610807" cy="102890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3ECFA76-D8F8-733C-755B-16BEEBFDCA1E}"/>
              </a:ext>
            </a:extLst>
          </p:cNvPr>
          <p:cNvSpPr txBox="1"/>
          <p:nvPr/>
        </p:nvSpPr>
        <p:spPr>
          <a:xfrm>
            <a:off x="2381851" y="100884"/>
            <a:ext cx="10792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flex</a:t>
            </a:r>
          </a:p>
          <a:p>
            <a:r>
              <a:rPr lang="en-US" altLang="ja-JP" sz="1000" b="1" dirty="0"/>
              <a:t>header</a:t>
            </a:r>
          </a:p>
          <a:p>
            <a:endParaRPr lang="en-US" altLang="ja-JP" sz="10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4AA286A-DA98-EAA3-2231-B4961D49D6E0}"/>
              </a:ext>
            </a:extLst>
          </p:cNvPr>
          <p:cNvSpPr/>
          <p:nvPr/>
        </p:nvSpPr>
        <p:spPr>
          <a:xfrm>
            <a:off x="1172571" y="1355577"/>
            <a:ext cx="5010784" cy="133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EF70DA-F316-2068-F014-C853DCDDCEB2}"/>
              </a:ext>
            </a:extLst>
          </p:cNvPr>
          <p:cNvSpPr txBox="1"/>
          <p:nvPr/>
        </p:nvSpPr>
        <p:spPr>
          <a:xfrm>
            <a:off x="1437437" y="1432224"/>
            <a:ext cx="19020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  <a:p>
            <a:r>
              <a:rPr lang="en-US" altLang="ja-JP" sz="1000" dirty="0"/>
              <a:t>Main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887B49-E6A1-02A9-CCEA-89C1BE145F6F}"/>
              </a:ext>
            </a:extLst>
          </p:cNvPr>
          <p:cNvSpPr txBox="1"/>
          <p:nvPr/>
        </p:nvSpPr>
        <p:spPr>
          <a:xfrm>
            <a:off x="1800066" y="197311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048ABE3-948B-5F23-8E41-B272E4DB8A65}"/>
              </a:ext>
            </a:extLst>
          </p:cNvPr>
          <p:cNvSpPr txBox="1"/>
          <p:nvPr/>
        </p:nvSpPr>
        <p:spPr>
          <a:xfrm>
            <a:off x="7881671" y="1347315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E1B4E0D-6CB1-0A6C-5893-B51659FF34E6}"/>
              </a:ext>
            </a:extLst>
          </p:cNvPr>
          <p:cNvSpPr/>
          <p:nvPr/>
        </p:nvSpPr>
        <p:spPr>
          <a:xfrm>
            <a:off x="7720836" y="945857"/>
            <a:ext cx="1075915" cy="70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D997A97-4FDA-42C7-418C-A8E11517A42E}"/>
              </a:ext>
            </a:extLst>
          </p:cNvPr>
          <p:cNvSpPr txBox="1"/>
          <p:nvPr/>
        </p:nvSpPr>
        <p:spPr>
          <a:xfrm>
            <a:off x="7708785" y="982534"/>
            <a:ext cx="9510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Div class work column </a:t>
            </a:r>
            <a:r>
              <a:rPr lang="en-US" altLang="ja-JP" sz="700" dirty="0" err="1"/>
              <a:t>img</a:t>
            </a:r>
            <a:endParaRPr lang="en-US" altLang="ja-JP" sz="7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5A12C67-E5AF-48C1-FE8E-D4A6A1C4F092}"/>
              </a:ext>
            </a:extLst>
          </p:cNvPr>
          <p:cNvSpPr txBox="1"/>
          <p:nvPr/>
        </p:nvSpPr>
        <p:spPr>
          <a:xfrm>
            <a:off x="9242120" y="140307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05738DC-EAB9-3724-7C49-323814F51DE4}"/>
              </a:ext>
            </a:extLst>
          </p:cNvPr>
          <p:cNvSpPr txBox="1"/>
          <p:nvPr/>
        </p:nvSpPr>
        <p:spPr>
          <a:xfrm>
            <a:off x="10156520" y="1447676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39F9425-DEB3-28AB-4AF7-C83F1013A816}"/>
              </a:ext>
            </a:extLst>
          </p:cNvPr>
          <p:cNvSpPr txBox="1"/>
          <p:nvPr/>
        </p:nvSpPr>
        <p:spPr>
          <a:xfrm>
            <a:off x="10056159" y="203869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17D0FD3-BBA6-EC3C-DECA-B39BFF08DF0C}"/>
              </a:ext>
            </a:extLst>
          </p:cNvPr>
          <p:cNvSpPr txBox="1"/>
          <p:nvPr/>
        </p:nvSpPr>
        <p:spPr>
          <a:xfrm>
            <a:off x="8963339" y="2094447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31C073F-DAAF-3155-BCFD-1B8EA39AC640}"/>
              </a:ext>
            </a:extLst>
          </p:cNvPr>
          <p:cNvSpPr txBox="1"/>
          <p:nvPr/>
        </p:nvSpPr>
        <p:spPr>
          <a:xfrm>
            <a:off x="7982032" y="2139052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C3CB2-5313-DDAE-24DF-B49090F52B7E}"/>
              </a:ext>
            </a:extLst>
          </p:cNvPr>
          <p:cNvSpPr txBox="1"/>
          <p:nvPr/>
        </p:nvSpPr>
        <p:spPr>
          <a:xfrm>
            <a:off x="1706211" y="462235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9" name="四角形吹き出し 58">
            <a:extLst>
              <a:ext uri="{FF2B5EF4-FFF2-40B4-BE49-F238E27FC236}">
                <a16:creationId xmlns:a16="http://schemas.microsoft.com/office/drawing/2014/main" id="{2A3DD519-1D77-665F-49FF-F45E830D45A8}"/>
              </a:ext>
            </a:extLst>
          </p:cNvPr>
          <p:cNvSpPr/>
          <p:nvPr/>
        </p:nvSpPr>
        <p:spPr>
          <a:xfrm>
            <a:off x="5454635" y="501978"/>
            <a:ext cx="798596" cy="448795"/>
          </a:xfrm>
          <a:prstGeom prst="wedgeRectCallout">
            <a:avLst>
              <a:gd name="adj1" fmla="val -91590"/>
              <a:gd name="adj2" fmla="val 34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9C5B46-EB3B-3690-649A-07A94AC9322E}"/>
              </a:ext>
            </a:extLst>
          </p:cNvPr>
          <p:cNvSpPr txBox="1"/>
          <p:nvPr/>
        </p:nvSpPr>
        <p:spPr>
          <a:xfrm>
            <a:off x="4499418" y="99278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61" name="四角形吹き出し 60">
            <a:extLst>
              <a:ext uri="{FF2B5EF4-FFF2-40B4-BE49-F238E27FC236}">
                <a16:creationId xmlns:a16="http://schemas.microsoft.com/office/drawing/2014/main" id="{B816DC2D-3E92-03A2-36CF-6A2C0DA72872}"/>
              </a:ext>
            </a:extLst>
          </p:cNvPr>
          <p:cNvSpPr/>
          <p:nvPr/>
        </p:nvSpPr>
        <p:spPr>
          <a:xfrm>
            <a:off x="2844150" y="528439"/>
            <a:ext cx="482096" cy="246221"/>
          </a:xfrm>
          <a:prstGeom prst="wedgeRectCallout">
            <a:avLst>
              <a:gd name="adj1" fmla="val -96174"/>
              <a:gd name="adj2" fmla="val 75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78" name="四角形吹き出し 77">
            <a:extLst>
              <a:ext uri="{FF2B5EF4-FFF2-40B4-BE49-F238E27FC236}">
                <a16:creationId xmlns:a16="http://schemas.microsoft.com/office/drawing/2014/main" id="{479B140E-2E54-0F47-C819-61CEB85B0478}"/>
              </a:ext>
            </a:extLst>
          </p:cNvPr>
          <p:cNvSpPr/>
          <p:nvPr/>
        </p:nvSpPr>
        <p:spPr>
          <a:xfrm>
            <a:off x="11365553" y="3131996"/>
            <a:ext cx="711960" cy="189191"/>
          </a:xfrm>
          <a:prstGeom prst="wedgeRectCallout">
            <a:avLst>
              <a:gd name="adj1" fmla="val -46911"/>
              <a:gd name="adj2" fmla="val -876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6960206-4AE8-5870-4776-E1F8472E42B9}"/>
              </a:ext>
            </a:extLst>
          </p:cNvPr>
          <p:cNvSpPr/>
          <p:nvPr/>
        </p:nvSpPr>
        <p:spPr>
          <a:xfrm>
            <a:off x="7123117" y="3165001"/>
            <a:ext cx="4242435" cy="95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530DB6-A2E3-9F61-A701-95B48B924780}"/>
              </a:ext>
            </a:extLst>
          </p:cNvPr>
          <p:cNvSpPr txBox="1"/>
          <p:nvPr/>
        </p:nvSpPr>
        <p:spPr>
          <a:xfrm>
            <a:off x="7095130" y="3732168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A7BA48F-4C5E-9A54-C2BE-72C56EF55E56}"/>
              </a:ext>
            </a:extLst>
          </p:cNvPr>
          <p:cNvSpPr txBox="1"/>
          <p:nvPr/>
        </p:nvSpPr>
        <p:spPr>
          <a:xfrm>
            <a:off x="10623871" y="3814146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B4A9F0A-5A4E-7A14-D9BD-9F07A2E300F5}"/>
              </a:ext>
            </a:extLst>
          </p:cNvPr>
          <p:cNvSpPr txBox="1"/>
          <p:nvPr/>
        </p:nvSpPr>
        <p:spPr>
          <a:xfrm>
            <a:off x="7085237" y="34992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1E1F139-E89F-A44C-146E-33034077DAC1}"/>
              </a:ext>
            </a:extLst>
          </p:cNvPr>
          <p:cNvSpPr/>
          <p:nvPr/>
        </p:nvSpPr>
        <p:spPr>
          <a:xfrm>
            <a:off x="6960075" y="3059040"/>
            <a:ext cx="4769316" cy="1845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24BE34-A848-1375-7C6A-2B1543F184B5}"/>
              </a:ext>
            </a:extLst>
          </p:cNvPr>
          <p:cNvSpPr txBox="1"/>
          <p:nvPr/>
        </p:nvSpPr>
        <p:spPr>
          <a:xfrm>
            <a:off x="6870689" y="2910927"/>
            <a:ext cx="121058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news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31921CB-DDFB-9230-50C3-44A45D611CCA}"/>
              </a:ext>
            </a:extLst>
          </p:cNvPr>
          <p:cNvSpPr txBox="1"/>
          <p:nvPr/>
        </p:nvSpPr>
        <p:spPr>
          <a:xfrm>
            <a:off x="7888477" y="3261243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425011F-08E8-52AC-513C-313B57BEC05A}"/>
              </a:ext>
            </a:extLst>
          </p:cNvPr>
          <p:cNvSpPr txBox="1"/>
          <p:nvPr/>
        </p:nvSpPr>
        <p:spPr>
          <a:xfrm>
            <a:off x="9358745" y="3326720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67289-0880-C61B-CBFC-EC1779DE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5" y="1073402"/>
            <a:ext cx="7772400" cy="427303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96F437-6B4F-B072-ACAB-6B1ADD9A71A5}"/>
              </a:ext>
            </a:extLst>
          </p:cNvPr>
          <p:cNvSpPr/>
          <p:nvPr/>
        </p:nvSpPr>
        <p:spPr>
          <a:xfrm>
            <a:off x="4182199" y="1506643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76BB95-1129-9CA6-209C-A91B47C24D2F}"/>
              </a:ext>
            </a:extLst>
          </p:cNvPr>
          <p:cNvSpPr txBox="1"/>
          <p:nvPr/>
        </p:nvSpPr>
        <p:spPr>
          <a:xfrm>
            <a:off x="4928116" y="151156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B608C9-B314-2478-D6BC-D10FA08296BC}"/>
              </a:ext>
            </a:extLst>
          </p:cNvPr>
          <p:cNvSpPr/>
          <p:nvPr/>
        </p:nvSpPr>
        <p:spPr>
          <a:xfrm>
            <a:off x="1385460" y="942920"/>
            <a:ext cx="6208519" cy="37405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B7B6B-B62A-EFB7-83FC-E1197B9AADB4}"/>
              </a:ext>
            </a:extLst>
          </p:cNvPr>
          <p:cNvSpPr txBox="1"/>
          <p:nvPr/>
        </p:nvSpPr>
        <p:spPr>
          <a:xfrm>
            <a:off x="1377453" y="988512"/>
            <a:ext cx="825867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</a:t>
            </a:r>
          </a:p>
          <a:p>
            <a:r>
              <a:rPr lang="en-US" altLang="ja-JP" sz="1100" dirty="0"/>
              <a:t>id contact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DEED53-6FEE-C287-71CD-76D24536F403}"/>
              </a:ext>
            </a:extLst>
          </p:cNvPr>
          <p:cNvSpPr/>
          <p:nvPr/>
        </p:nvSpPr>
        <p:spPr>
          <a:xfrm>
            <a:off x="1580466" y="1374455"/>
            <a:ext cx="5712432" cy="249501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F5181F-54C8-4FB8-8A0B-B77178AB3C54}"/>
              </a:ext>
            </a:extLst>
          </p:cNvPr>
          <p:cNvSpPr txBox="1"/>
          <p:nvPr/>
        </p:nvSpPr>
        <p:spPr>
          <a:xfrm>
            <a:off x="2158753" y="148029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829E38-330E-B747-8B13-B22A5CC6E968}"/>
              </a:ext>
            </a:extLst>
          </p:cNvPr>
          <p:cNvSpPr txBox="1"/>
          <p:nvPr/>
        </p:nvSpPr>
        <p:spPr>
          <a:xfrm>
            <a:off x="6855792" y="2451026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38AA7-38D8-9167-CB63-809160FBEA14}"/>
              </a:ext>
            </a:extLst>
          </p:cNvPr>
          <p:cNvSpPr txBox="1"/>
          <p:nvPr/>
        </p:nvSpPr>
        <p:spPr>
          <a:xfrm>
            <a:off x="2058392" y="191519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8B6AA-59A9-32A7-5F65-3E0A7BF9F8FC}"/>
              </a:ext>
            </a:extLst>
          </p:cNvPr>
          <p:cNvSpPr txBox="1"/>
          <p:nvPr/>
        </p:nvSpPr>
        <p:spPr>
          <a:xfrm>
            <a:off x="2047240" y="24950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F18026-E3F6-AD72-CAAE-16B439F39995}"/>
              </a:ext>
            </a:extLst>
          </p:cNvPr>
          <p:cNvSpPr txBox="1"/>
          <p:nvPr/>
        </p:nvSpPr>
        <p:spPr>
          <a:xfrm>
            <a:off x="2047240" y="32644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24CE6F-4303-EB7C-3F88-6386C3CEEDF0}"/>
              </a:ext>
            </a:extLst>
          </p:cNvPr>
          <p:cNvSpPr/>
          <p:nvPr/>
        </p:nvSpPr>
        <p:spPr>
          <a:xfrm>
            <a:off x="1444583" y="3029881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485EC2-6E67-968E-F271-E917CDA18920}"/>
              </a:ext>
            </a:extLst>
          </p:cNvPr>
          <p:cNvSpPr txBox="1"/>
          <p:nvPr/>
        </p:nvSpPr>
        <p:spPr>
          <a:xfrm>
            <a:off x="3234086" y="3105863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7C10DC-1414-0F08-AB73-64360749AF87}"/>
              </a:ext>
            </a:extLst>
          </p:cNvPr>
          <p:cNvSpPr/>
          <p:nvPr/>
        </p:nvSpPr>
        <p:spPr>
          <a:xfrm>
            <a:off x="1712213" y="1468710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9D5171-A8A3-D19E-707F-29F5C09E56F9}"/>
              </a:ext>
            </a:extLst>
          </p:cNvPr>
          <p:cNvSpPr txBox="1"/>
          <p:nvPr/>
        </p:nvSpPr>
        <p:spPr>
          <a:xfrm>
            <a:off x="3011517" y="2527088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8F9AEC-0F53-18FF-066A-E0BBB821D133}"/>
              </a:ext>
            </a:extLst>
          </p:cNvPr>
          <p:cNvSpPr/>
          <p:nvPr/>
        </p:nvSpPr>
        <p:spPr>
          <a:xfrm>
            <a:off x="9217132" y="296342"/>
            <a:ext cx="295423" cy="4610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BFE1EA-3994-EB3C-4510-AF0D702DAFFC}"/>
              </a:ext>
            </a:extLst>
          </p:cNvPr>
          <p:cNvSpPr txBox="1"/>
          <p:nvPr/>
        </p:nvSpPr>
        <p:spPr>
          <a:xfrm>
            <a:off x="9407049" y="43793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9245361" y="4936623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9426066" y="5236136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365</Words>
  <Application>Microsoft Macintosh PowerPoint</Application>
  <PresentationFormat>ワイド画面</PresentationFormat>
  <Paragraphs>144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シーズプランニング 有限会社</cp:lastModifiedBy>
  <cp:revision>66</cp:revision>
  <dcterms:created xsi:type="dcterms:W3CDTF">2024-10-08T00:16:46Z</dcterms:created>
  <dcterms:modified xsi:type="dcterms:W3CDTF">2024-10-08T09:06:32Z</dcterms:modified>
</cp:coreProperties>
</file>