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/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/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21B1D171-1111-4181-8161-F1B101818191}" type="slidenum">
              <a:rPr lang="pl-PL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 sz="1400"/>
              <a:t>&lt;data/godzina&gt;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 sz="1400"/>
              <a:t>&lt;stopka&gt;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1A12111-D191-4171-9191-5121110141F1}" type="slidenum">
              <a:rPr lang="pl-PL" sz="1400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529280"/>
            <a:ext cx="8870040" cy="4863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E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pl-PL"/>
              <a:t>X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pl-PL"/>
              <a:t>A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pl-PL"/>
              <a:t>M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pl-PL"/>
              <a:t>P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pl-PL"/>
              <a:t>L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pl-PL"/>
              <a:t>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