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4269600"/>
            <a:ext cx="885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25744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000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063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2000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25744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269600"/>
            <a:ext cx="8854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269600"/>
            <a:ext cx="885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25744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2000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063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000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57440" y="42696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4269600"/>
            <a:ext cx="8854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D11141-F100-41C1-A101-C1B14161B13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1400"/>
              <a:t>&lt;data/godzina&gt;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 sz="1400"/>
              <a:t>&lt;stopka&gt;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2181B1-1111-41F1-A181-614111E111E1}" type="slidenum">
              <a:rPr lang="pl-PL" sz="1400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first.com/" TargetMode="External"/><Relationship Id="rId2" Type="http://schemas.openxmlformats.org/officeDocument/2006/relationships/hyperlink" Target="http://www.second.com/" TargetMode="External"/><Relationship Id="rId3" Type="http://schemas.openxmlformats.org/officeDocument/2006/relationships/hyperlink" Target="http://www.third.com/" TargetMode="External"/><Relationship Id="rId4" Type="http://schemas.openxmlformats.org/officeDocument/2006/relationships/hyperlink" Target="http://www.fourth.com/" TargetMode="External"/><Relationship Id="rId5" Type="http://schemas.openxmlformats.org/officeDocument/2006/relationships/hyperlink" Target="http://www.fiveth.com/" TargetMode="External"/><Relationship Id="rId6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720000" y="1980000"/>
            <a:ext cx="8855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graphicFrame>
        <p:nvGraphicFramePr>
          <p:cNvPr id="76" name="Table 3"/>
          <p:cNvGraphicFramePr/>
          <p:nvPr/>
        </p:nvGraphicFramePr>
        <p:xfrm>
          <a:off x="2504880" y="3234960"/>
          <a:ext cx="5075280" cy="168624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1"/>
                        </a:rPr>
                        <a:t>first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15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2"/>
                        </a:rPr>
                        <a:t>second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25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3"/>
                        </a:rPr>
                        <a:t>third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34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35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41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43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4"/>
                        </a:rPr>
                        <a:t>fourth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45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53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54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>
                          <a:hlinkClick r:id="rId5"/>
                        </a:rPr>
                        <a:t>fiveth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