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46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0000" y="1769040"/>
            <a:ext cx="84600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0000" y="4058640"/>
            <a:ext cx="84600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46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0000" y="1769040"/>
            <a:ext cx="4128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4760" y="1769040"/>
            <a:ext cx="4128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54760" y="4058640"/>
            <a:ext cx="4128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20000" y="4058640"/>
            <a:ext cx="4128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46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0000" y="1769040"/>
            <a:ext cx="4128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54760" y="1769040"/>
            <a:ext cx="4128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46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0000" y="1769040"/>
            <a:ext cx="846000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46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1769040"/>
            <a:ext cx="84600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46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1769040"/>
            <a:ext cx="41281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054760" y="1769040"/>
            <a:ext cx="41281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46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0000" y="301320"/>
            <a:ext cx="846000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46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1769040"/>
            <a:ext cx="4128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720000" y="4058640"/>
            <a:ext cx="4128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54760" y="1769040"/>
            <a:ext cx="41281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46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0000" y="1769040"/>
            <a:ext cx="846000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46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1769040"/>
            <a:ext cx="41281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54760" y="1769040"/>
            <a:ext cx="4128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54760" y="4058640"/>
            <a:ext cx="4128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46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1769040"/>
            <a:ext cx="4128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54760" y="1769040"/>
            <a:ext cx="4128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0000" y="4058640"/>
            <a:ext cx="8459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46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1769040"/>
            <a:ext cx="84600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0000" y="4058640"/>
            <a:ext cx="84600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46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1769040"/>
            <a:ext cx="4128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54760" y="1769040"/>
            <a:ext cx="4128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54760" y="4058640"/>
            <a:ext cx="4128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720000" y="4058640"/>
            <a:ext cx="4128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46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1769040"/>
            <a:ext cx="4128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54760" y="1769040"/>
            <a:ext cx="4128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46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1769040"/>
            <a:ext cx="84600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46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0000" y="1769040"/>
            <a:ext cx="41281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4760" y="1769040"/>
            <a:ext cx="41281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46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0000" y="301320"/>
            <a:ext cx="846000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46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0000" y="1769040"/>
            <a:ext cx="4128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20000" y="4058640"/>
            <a:ext cx="4128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54760" y="1769040"/>
            <a:ext cx="41281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46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0000" y="1769040"/>
            <a:ext cx="41281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4760" y="1769040"/>
            <a:ext cx="4128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4760" y="4058640"/>
            <a:ext cx="4128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46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0000" y="1769040"/>
            <a:ext cx="4128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4760" y="1769040"/>
            <a:ext cx="4128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0000" y="4058640"/>
            <a:ext cx="8459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Kliknij, aby edytować format tekstu tytułu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pl-PL"/>
              <a:t>&lt;data/godzina&gt;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pl-PL"/>
              <a:t>&lt;stopka&gt;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D171D151-F181-4181-A181-B16131515171}" type="slidenum">
              <a:rPr lang="pl-PL"/>
              <a:t>&lt;numer&gt;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0000" y="301320"/>
            <a:ext cx="846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Kliknij, aby edytować format tekstu tytułu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20000" y="1769040"/>
            <a:ext cx="846000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720000" y="6959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pl-PL" sz="1400"/>
              <a:t>&lt;data/godzina&gt;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447360" y="6959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pl-PL" sz="1400"/>
              <a:t>&lt;stopka&gt;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7011360" y="6959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6151E111-01B1-4191-B1C1-41E101817131}" type="slidenum">
              <a:rPr lang="pl-PL" sz="1400"/>
              <a:t>&lt;numer&gt;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720000" y="301320"/>
            <a:ext cx="846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720000" y="1769040"/>
            <a:ext cx="84600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 sz="3200">
                <a:solidFill>
                  <a:srgbClr val="000000"/>
                </a:solidFill>
                <a:latin typeface="Arial"/>
                <a:ea typeface="Arial Unicode MS"/>
              </a:rPr>
              <a:t>ąęłćźżóść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