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445320"/>
            <a:ext cx="9071640" cy="13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0000" y="2232000"/>
            <a:ext cx="88200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0000" y="4521600"/>
            <a:ext cx="88200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445320"/>
            <a:ext cx="9071640" cy="13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40000" y="22320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9080" y="22320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59080" y="45216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0000" y="45216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445320"/>
            <a:ext cx="9071640" cy="13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40000" y="22320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59080" y="22320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445320"/>
            <a:ext cx="9071640" cy="13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40000" y="2232000"/>
            <a:ext cx="882000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445320"/>
            <a:ext cx="9071640" cy="13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40000" y="2232000"/>
            <a:ext cx="88200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445320"/>
            <a:ext cx="9071640" cy="13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40000" y="2232000"/>
            <a:ext cx="43038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059080" y="2232000"/>
            <a:ext cx="43038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445320"/>
            <a:ext cx="9071640" cy="13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445320"/>
            <a:ext cx="9071640" cy="6171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445320"/>
            <a:ext cx="9071640" cy="13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40000" y="22320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40000" y="45216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59080" y="2232000"/>
            <a:ext cx="43038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445320"/>
            <a:ext cx="9071640" cy="13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40000" y="2232000"/>
            <a:ext cx="882000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445320"/>
            <a:ext cx="9071640" cy="13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40000" y="2232000"/>
            <a:ext cx="43038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59080" y="22320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59080" y="45216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445320"/>
            <a:ext cx="9071640" cy="13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40000" y="22320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59080" y="22320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40000" y="4521600"/>
            <a:ext cx="8819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445320"/>
            <a:ext cx="9071640" cy="13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40000" y="2232000"/>
            <a:ext cx="88200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40000" y="4521600"/>
            <a:ext cx="88200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445320"/>
            <a:ext cx="9071640" cy="13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40000" y="22320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59080" y="22320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59080" y="45216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40000" y="45216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445320"/>
            <a:ext cx="9071640" cy="13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40000" y="22320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59080" y="22320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445320"/>
            <a:ext cx="9071640" cy="13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40000" y="2232000"/>
            <a:ext cx="88200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445320"/>
            <a:ext cx="9071640" cy="13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40000" y="2232000"/>
            <a:ext cx="43038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9080" y="2232000"/>
            <a:ext cx="43038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445320"/>
            <a:ext cx="9071640" cy="13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445320"/>
            <a:ext cx="9071640" cy="6171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445320"/>
            <a:ext cx="9071640" cy="13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40000" y="22320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0000" y="45216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59080" y="2232000"/>
            <a:ext cx="43038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445320"/>
            <a:ext cx="9071640" cy="13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0000" y="2232000"/>
            <a:ext cx="430380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9080" y="22320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9080" y="45216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445320"/>
            <a:ext cx="9071640" cy="13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40000" y="22320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9080" y="2232000"/>
            <a:ext cx="430380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40000" y="4521600"/>
            <a:ext cx="8819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Kliknij, aby edytować format tekstu tytułu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pl-PL"/>
              <a:t>&lt;data/godzina&gt;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pl-PL"/>
              <a:t>&lt;stopka&gt;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B1319121-E181-41A1-81B1-818101E11181}" type="slidenum">
              <a:rPr lang="pl-PL"/>
              <a:t>&lt;numer&gt;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445320"/>
            <a:ext cx="9071640" cy="1390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Kliknij, aby edytować format tekstu tytułu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40000" y="2232000"/>
            <a:ext cx="88200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504000" y="6455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pl-PL" sz="1400"/>
              <a:t>&lt;data/godzina&gt;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pl-PL" sz="1400"/>
              <a:t>&lt;stopka&gt;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7227360" y="6455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C1511161-E1B1-41E1-A1C1-A1E16141D1D1}" type="slidenum">
              <a:rPr lang="pl-PL" sz="1400"/>
              <a:t>&lt;numer&gt;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example.com/" TargetMode="External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first.com/" TargetMode="External"/><Relationship Id="rId2" Type="http://schemas.openxmlformats.org/officeDocument/2006/relationships/hyperlink" Target="http://www.second.com/" TargetMode="External"/><Relationship Id="rId3" Type="http://schemas.openxmlformats.org/officeDocument/2006/relationships/hyperlink" Target="http://www.third.com/" TargetMode="External"/><Relationship Id="rId4" Type="http://schemas.openxmlformats.org/officeDocument/2006/relationships/hyperlink" Target="http://www.fourth.com/" TargetMode="External"/><Relationship Id="rId5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mailto:email@example.com" TargetMode="External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445320"/>
            <a:ext cx="9071640" cy="1390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40000" y="2231640"/>
            <a:ext cx="88200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 sz="1600">
                <a:hlinkClick r:id="rId1"/>
              </a:rPr>
              <a:t>hyperlink example</a:t>
            </a:r>
            <a:endParaRPr/>
          </a:p>
          <a:p>
            <a:pPr algn="ctr"/>
            <a:r>
              <a:rPr lang="pl-PL" sz="1600"/>
              <a:t>Some text</a:t>
            </a:r>
            <a:endParaRPr/>
          </a:p>
          <a:p>
            <a:pPr algn="ctr"/>
            <a:r>
              <a:rPr lang="pl-PL" sz="1600"/>
              <a:t>List:</a:t>
            </a:r>
            <a:endParaRPr/>
          </a:p>
          <a:p>
            <a:pPr algn="ctr">
              <a:buFont typeface="Liberation Serif"/>
              <a:buAutoNum type="arabicPeriod"/>
            </a:pPr>
            <a:r>
              <a:rPr lang="pl-PL" sz="1600"/>
              <a:t>first</a:t>
            </a:r>
            <a:endParaRPr/>
          </a:p>
          <a:p>
            <a:pPr algn="ctr">
              <a:buFont typeface="Liberation Serif"/>
              <a:buAutoNum type="arabicPeriod"/>
            </a:pPr>
            <a:r>
              <a:rPr lang="pl-PL" sz="1600"/>
              <a:t>second</a:t>
            </a:r>
            <a:endParaRPr/>
          </a:p>
          <a:p>
            <a:pPr algn="ctr">
              <a:buFont typeface="Liberation Serif"/>
              <a:buAutoNum type="arabicPeriod"/>
            </a:pPr>
            <a:r>
              <a:rPr lang="pl-PL" sz="1600"/>
              <a:t>third</a:t>
            </a:r>
            <a:endParaRPr/>
          </a:p>
          <a:p>
            <a:pPr algn="ctr"/>
            <a:r>
              <a:rPr lang="pl-PL" sz="1600"/>
              <a:t>Other list: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pl-PL" sz="1600"/>
              <a:t>one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pl-PL" sz="1600"/>
              <a:t>two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pl-PL" sz="1600"/>
              <a:t>three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445320"/>
            <a:ext cx="9071640" cy="1390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40000" y="2232000"/>
            <a:ext cx="8820000" cy="4384440"/>
          </a:xfrm>
          <a:prstGeom prst="rect">
            <a:avLst/>
          </a:prstGeom>
        </p:spPr>
        <p:txBody>
          <a:bodyPr bIns="0" lIns="0" rIns="0" tIns="0" wrap="none"/>
          <a:p>
            <a:r>
              <a:rPr lang="pl-PL" sz="1600"/>
              <a:t>Table:</a:t>
            </a:r>
            <a:endParaRPr/>
          </a:p>
        </p:txBody>
      </p:sp>
      <p:graphicFrame>
        <p:nvGraphicFramePr>
          <p:cNvPr id="78" name="Table 3"/>
          <p:cNvGraphicFramePr/>
          <p:nvPr/>
        </p:nvGraphicFramePr>
        <p:xfrm>
          <a:off x="2449440" y="3648960"/>
          <a:ext cx="5075280" cy="134892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337320">
                <a:tc>
                  <a:txBody>
                    <a:bodyPr bIns="0" lIns="0" rIns="0" tIns="0" wrap="none"/>
                    <a:p>
                      <a:r>
                        <a:rPr lang="pl-PL"/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 wrap="none"/>
                    <a:p>
                      <a:r>
                        <a:rPr lang="pl-PL"/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 wrap="none"/>
                    <a:p>
                      <a:r>
                        <a:rPr lang="pl-PL"/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 wrap="none"/>
                    <a:p>
                      <a:r>
                        <a:rPr lang="pl-PL"/>
                        <a:t>14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0" lIns="0" rIns="0" tIns="0" wrap="none"/>
                    <a:p>
                      <a:r>
                        <a:rPr lang="pl-PL"/>
                        <a:t>21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 wrap="none"/>
                    <a:p>
                      <a:r>
                        <a:rPr lang="pl-PL"/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 wrap="none"/>
                    <a:p>
                      <a:r>
                        <a:rPr lang="pl-PL"/>
                        <a:t>23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 wrap="none"/>
                    <a:p>
                      <a:r>
                        <a:rPr lang="pl-PL"/>
                        <a:t>24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0" lIns="0" rIns="0" tIns="0" wrap="none"/>
                    <a:p>
                      <a:r>
                        <a:rPr lang="pl-PL"/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 wrap="none"/>
                    <a:p>
                      <a:r>
                        <a:rPr lang="pl-PL"/>
                        <a:t>32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 wrap="none"/>
                    <a:p>
                      <a:r>
                        <a:rPr lang="pl-PL"/>
                        <a:t>33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 wrap="none"/>
                    <a:p>
                      <a:r>
                        <a:rPr lang="pl-PL"/>
                        <a:t>34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0" lIns="0" rIns="0" tIns="0" wrap="none"/>
                    <a:p>
                      <a:r>
                        <a:rPr lang="pl-PL"/>
                        <a:t>41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 wrap="none"/>
                    <a:p>
                      <a:r>
                        <a:rPr lang="pl-PL"/>
                        <a:t>42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 wrap="none"/>
                    <a:p>
                      <a:r>
                        <a:rPr lang="pl-PL"/>
                        <a:t>43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 wrap="none"/>
                    <a:p>
                      <a:r>
                        <a:rPr lang="pl-PL"/>
                        <a:t>44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445320"/>
            <a:ext cx="9071640" cy="1390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40000" y="2232000"/>
            <a:ext cx="8820000" cy="4384440"/>
          </a:xfrm>
          <a:prstGeom prst="rect">
            <a:avLst/>
          </a:prstGeom>
        </p:spPr>
        <p:txBody>
          <a:bodyPr bIns="0" lIns="0" rIns="0" tIns="0" wrap="none"/>
          <a:p>
            <a:r>
              <a:rPr lang="pl-PL" sz="3200">
                <a:solidFill>
                  <a:srgbClr val="000000"/>
                </a:solidFill>
                <a:latin typeface="Arial"/>
                <a:ea typeface="Arial Unicode MS"/>
              </a:rPr>
              <a:t>Table with hyperlinks:</a:t>
            </a:r>
            <a:endParaRPr/>
          </a:p>
        </p:txBody>
      </p:sp>
      <p:graphicFrame>
        <p:nvGraphicFramePr>
          <p:cNvPr id="81" name="Table 3"/>
          <p:cNvGraphicFramePr/>
          <p:nvPr/>
        </p:nvGraphicFramePr>
        <p:xfrm>
          <a:off x="2504520" y="3736800"/>
          <a:ext cx="5075280" cy="674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337320">
                <a:tc>
                  <a:txBody>
                    <a:bodyPr bIns="46800" lIns="90000" rIns="90000" tIns="46800" wrap="none"/>
                    <a:p>
                      <a:r>
                        <a:rPr lang="pl-PL">
                          <a:hlinkClick r:id="rId1"/>
                        </a:rPr>
                        <a:t>first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>
                          <a:hlinkClick r:id="rId2"/>
                        </a:rPr>
                        <a:t>second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pl-PL">
                          <a:hlinkClick r:id="rId3"/>
                        </a:rPr>
                        <a:t>third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>
                          <a:hlinkClick r:id="rId4"/>
                        </a:rPr>
                        <a:t>fourth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445320"/>
            <a:ext cx="9071640" cy="1390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40000" y="2232000"/>
            <a:ext cx="8820000" cy="4384440"/>
          </a:xfrm>
          <a:prstGeom prst="rect">
            <a:avLst/>
          </a:prstGeom>
        </p:spPr>
        <p:txBody>
          <a:bodyPr bIns="0" lIns="0" rIns="0" tIns="0" wrap="none"/>
          <a:p>
            <a:r>
              <a:rPr lang="pl-PL" sz="3200">
                <a:solidFill>
                  <a:srgbClr val="000000"/>
                </a:solidFill>
                <a:latin typeface="Arial"/>
                <a:ea typeface="Arial Unicode MS"/>
              </a:rPr>
              <a:t>Table with lists:</a:t>
            </a:r>
            <a:endParaRPr/>
          </a:p>
        </p:txBody>
      </p:sp>
      <p:graphicFrame>
        <p:nvGraphicFramePr>
          <p:cNvPr id="84" name="Table 3"/>
          <p:cNvGraphicFramePr/>
          <p:nvPr/>
        </p:nvGraphicFramePr>
        <p:xfrm>
          <a:off x="2551320" y="2859480"/>
          <a:ext cx="5075280" cy="101160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337320">
                <a:tc>
                  <a:txBody>
                    <a:bodyPr bIns="46800" lIns="90000" rIns="90000" tIns="46800" wrap="none"/>
                    <a:p>
                      <a:r>
                        <a:rPr lang="pl-PL">
                          <a:latin typeface="Arial"/>
                        </a:rPr>
                        <a:t>first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pl-PL"/>
                        <a:t>one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pl-PL"/>
                        <a:t>two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pl-PL"/>
                        <a:t>three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second</a:t>
                      </a:r>
                      <a:endParaRPr/>
                    </a:p>
                    <a:p>
                      <a:pPr>
                        <a:buFont typeface="Liberation Serif"/>
                        <a:buAutoNum type="arabicPeriod"/>
                      </a:pPr>
                      <a:r>
                        <a:rPr lang="pl-PL"/>
                        <a:t>one</a:t>
                      </a:r>
                      <a:endParaRPr/>
                    </a:p>
                    <a:p>
                      <a:pPr>
                        <a:buFont typeface="Liberation Serif"/>
                        <a:buAutoNum type="arabicPeriod"/>
                      </a:pPr>
                      <a:r>
                        <a:rPr lang="pl-PL"/>
                        <a:t>two</a:t>
                      </a:r>
                      <a:endParaRPr/>
                    </a:p>
                    <a:p>
                      <a:pPr>
                        <a:buFont typeface="Liberation Serif"/>
                        <a:buAutoNum type="arabicPeriod"/>
                      </a:pPr>
                      <a:r>
                        <a:rPr lang="pl-PL"/>
                        <a:t>three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third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pl-PL"/>
                        <a:t>one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pl-PL"/>
                        <a:t>two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pl-PL"/>
                        <a:t>three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pl-PL"/>
                        <a:t>fourth</a:t>
                      </a:r>
                      <a:endParaRPr/>
                    </a:p>
                    <a:p>
                      <a:pPr>
                        <a:buFont typeface="Liberation Serif"/>
                        <a:buAutoNum type="arabicPeriod"/>
                      </a:pPr>
                      <a:r>
                        <a:rPr lang="pl-PL"/>
                        <a:t>one</a:t>
                      </a:r>
                      <a:endParaRPr/>
                    </a:p>
                    <a:p>
                      <a:pPr>
                        <a:buFont typeface="Liberation Serif"/>
                        <a:buAutoNum type="arabicPeriod"/>
                      </a:pPr>
                      <a:r>
                        <a:rPr lang="pl-PL"/>
                        <a:t>two</a:t>
                      </a:r>
                      <a:endParaRPr/>
                    </a:p>
                    <a:p>
                      <a:pPr>
                        <a:buFont typeface="Liberation Serif"/>
                        <a:buAutoNum type="arabicPeriod"/>
                      </a:pPr>
                      <a:r>
                        <a:rPr lang="pl-PL"/>
                        <a:t>three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fiveth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pl-PL"/>
                        <a:t>one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pl-PL"/>
                        <a:t>two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pl-PL"/>
                        <a:t>three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sixth</a:t>
                      </a:r>
                      <a:endParaRPr/>
                    </a:p>
                    <a:p>
                      <a:pPr>
                        <a:buFont typeface="Liberation Serif"/>
                        <a:buAutoNum type="arabicPeriod"/>
                      </a:pPr>
                      <a:r>
                        <a:rPr lang="pl-PL"/>
                        <a:t>one</a:t>
                      </a:r>
                      <a:endParaRPr/>
                    </a:p>
                    <a:p>
                      <a:pPr>
                        <a:buFont typeface="Liberation Serif"/>
                        <a:buAutoNum type="arabicPeriod"/>
                      </a:pPr>
                      <a:r>
                        <a:rPr lang="pl-PL"/>
                        <a:t>two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pl-PL"/>
                        <a:t>seventh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eighth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nineth</a:t>
                      </a:r>
                      <a:endParaRPr/>
                    </a:p>
                    <a:p>
                      <a:pPr>
                        <a:buFont typeface="Liberation Serif"/>
                        <a:buAutoNum type="arabicPeriod"/>
                      </a:pPr>
                      <a:r>
                        <a:rPr lang="pl-PL"/>
                        <a:t>one</a:t>
                      </a:r>
                      <a:endParaRPr/>
                    </a:p>
                    <a:p>
                      <a:pPr>
                        <a:buFont typeface="Liberation Serif"/>
                        <a:buAutoNum type="arabicPeriod"/>
                      </a:pPr>
                      <a:r>
                        <a:rPr lang="pl-PL"/>
                        <a:t>two</a:t>
                      </a:r>
                      <a:endParaRPr/>
                    </a:p>
                    <a:p>
                      <a:pPr>
                        <a:buFont typeface="Liberation Serif"/>
                        <a:buAutoNum type="arabicPeriod"/>
                      </a:pPr>
                      <a:r>
                        <a:rPr lang="pl-PL"/>
                        <a:t>three</a:t>
                      </a:r>
                      <a:endParaRPr/>
                    </a:p>
                    <a:p>
                      <a:pPr>
                        <a:buFont typeface="Liberation Serif"/>
                        <a:buAutoNum type="arabicPeriod"/>
                      </a:pPr>
                      <a:r>
                        <a:rPr lang="pl-PL"/>
                        <a:t>four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445320"/>
            <a:ext cx="9071640" cy="1390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40000" y="2232000"/>
            <a:ext cx="8820000" cy="4384440"/>
          </a:xfrm>
          <a:prstGeom prst="rect">
            <a:avLst/>
          </a:prstGeom>
        </p:spPr>
        <p:txBody>
          <a:bodyPr bIns="0" lIns="0" rIns="0" tIns="0" wrap="none"/>
          <a:p>
            <a:r>
              <a:rPr lang="pl-PL" sz="3200">
                <a:solidFill>
                  <a:srgbClr val="000000"/>
                </a:solidFill>
                <a:latin typeface="Arial"/>
                <a:ea typeface="Arial Unicode MS"/>
                <a:hlinkClick r:id="rId1"/>
              </a:rPr>
              <a:t>email example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