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73320"/>
            <a:ext cx="9071640" cy="578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73320"/>
            <a:ext cx="9071640" cy="578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F1E191-11C1-4181-A1D1-715151C1A16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7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936000" y="6131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131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723360" y="6131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01D161-F171-41E1-A1D1-4171F161E13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7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Mixed character encodings test.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200"/>
              <a:t>RTF file created using WordPad (important, because character encodings are saved differently).</a:t>
            </a:r>
            <a:endParaRPr/>
          </a:p>
          <a:p>
            <a:pPr algn="ctr"/>
            <a:r>
              <a:rPr lang="en-US" sz="2200"/>
              <a:t>Polskie litery: </a:t>
            </a:r>
            <a:r>
              <a:rPr lang="pl-PL" sz="2200">
                <a:latin typeface="Times New Roman CE"/>
                <a:ea typeface="Times New Roman CE"/>
              </a:rPr>
              <a:t>ąćęłńśźżĄĆĘŁŃŚŹŻ</a:t>
            </a:r>
            <a:endParaRPr/>
          </a:p>
          <a:p>
            <a:pPr algn="ctr"/>
            <a:r>
              <a:rPr lang="pl-PL" sz="2200">
                <a:latin typeface="Times New Roman CE"/>
                <a:ea typeface="Times New Roman CE"/>
              </a:rPr>
              <a:t>Arabski tekst: </a:t>
            </a:r>
            <a:r>
              <a:rPr lang="ar-SA" sz="2200"/>
              <a:t>عينة نص</a:t>
            </a:r>
            <a:endParaRPr/>
          </a:p>
          <a:p>
            <a:pPr algn="ctr"/>
            <a:r>
              <a:rPr lang="en-US" sz="2200"/>
              <a:t>Rosyjski tekst (cyrylica): Образец текста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