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/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/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91210121-2191-4161-81B1-81B1C1A10101}" type="slidenum">
              <a:rPr lang="pl-PL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Slide 1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