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pl-PL"/>
              <a:t>Slide 1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Slide 2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