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0520" y="4391280"/>
            <a:ext cx="86076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52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740520" y="627480"/>
            <a:ext cx="8607600" cy="5858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4052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088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40520" y="4391280"/>
            <a:ext cx="86068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40520" y="4391280"/>
            <a:ext cx="86076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088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74052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0520" y="627480"/>
            <a:ext cx="8607600" cy="5858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52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3912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2101680"/>
            <a:ext cx="42001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0520" y="4391280"/>
            <a:ext cx="86068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7171E1-6171-4141-A141-E1218181810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silvercoders.com/" TargetMode="External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740520" y="2101680"/>
            <a:ext cx="86076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 sz="3200">
                <a:solidFill>
                  <a:srgbClr val="000000"/>
                </a:solidFill>
                <a:latin typeface="Times New Roman"/>
                <a:ea typeface="msgothic"/>
                <a:hlinkClick r:id="rId1"/>
              </a:rPr>
              <a:t>hyperlink test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