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813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40000" y="4809600"/>
            <a:ext cx="813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60844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4000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440000" y="2520000"/>
            <a:ext cx="813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813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764000" y="789840"/>
            <a:ext cx="7740000" cy="611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44000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40000" y="2520000"/>
            <a:ext cx="8135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60844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440000" y="4809600"/>
            <a:ext cx="813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813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440000" y="4809600"/>
            <a:ext cx="81356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60844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44000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81356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764000" y="789840"/>
            <a:ext cx="7740000" cy="6114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4000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608440" y="48096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608440" y="2520000"/>
            <a:ext cx="39697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40000" y="4809600"/>
            <a:ext cx="813492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/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/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31114191-B191-4131-8141-A15181915181}" type="slidenum">
              <a:rPr lang="pl-PL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64000" y="789840"/>
            <a:ext cx="77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pl-PL"/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40000" y="2520000"/>
            <a:ext cx="8135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1692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4131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A1116151-B161-4161-A161-71E1A141A171}" type="slidenum">
              <a:rPr lang="pl-PL" sz="1400"/>
              <a:t>&lt;numer&gt;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764000" y="789840"/>
            <a:ext cx="7740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440000" y="2520000"/>
            <a:ext cx="813564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graphicFrame>
        <p:nvGraphicFramePr>
          <p:cNvPr id="76" name="Table 3"/>
          <p:cNvGraphicFramePr/>
          <p:nvPr/>
        </p:nvGraphicFramePr>
        <p:xfrm>
          <a:off x="2504520" y="3736800"/>
          <a:ext cx="5075280" cy="134892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14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24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34</a:t>
                      </a:r>
                      <a:endParaRPr/>
                    </a:p>
                  </a:txBody>
                  <a:tcPr/>
                </a:tc>
              </a:tr>
              <a:tr h="337320"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41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43</a:t>
                      </a:r>
                      <a:endParaRPr/>
                    </a:p>
                  </a:txBody>
                  <a:tcPr/>
                </a:tc>
                <a:tc>
                  <a:txBody>
                    <a:bodyPr bIns="46800" lIns="90000" rIns="90000" tIns="46800" wrap="none"/>
                    <a:p>
                      <a:r>
                        <a:rPr lang="pl-PL"/>
                        <a:t>44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Shape 4"/>
          <p:cNvSpPr txBox="1"/>
          <p:nvPr/>
        </p:nvSpPr>
        <p:spPr>
          <a:xfrm>
            <a:off x="2520000" y="5328000"/>
            <a:ext cx="1316160" cy="40284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pl-PL" sz="2200">
                <a:solidFill>
                  <a:srgbClr val="000000"/>
                </a:solidFill>
                <a:latin typeface="Arial"/>
                <a:ea typeface="Droid Sans Fallback"/>
              </a:rPr>
              <a:t>table test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