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A111B1-4121-41F1-A1E1-3111B181018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718101-4141-41D1-9121-B1B1C151115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657440"/>
            <a:ext cx="9071640" cy="4607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Liberation Serif"/>
              <a:buAutoNum type="arabicPeriod"/>
            </a:pPr>
            <a:r>
              <a:rPr lang="pl-PL"/>
              <a:t>first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second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third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fourth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fifth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sixth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seventh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eighth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nineth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tenth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eleventh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twelweth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thirteenth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fourteenth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fiveteenth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sixteenth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seventeenth</a:t>
            </a:r>
            <a:endParaRPr/>
          </a:p>
          <a:p>
            <a:pPr algn="ctr">
              <a:buFont typeface="Liberation Serif"/>
              <a:buAutoNum type="arabicPeriod"/>
            </a:pPr>
            <a:r>
              <a:rPr lang="pl-PL"/>
              <a:t>eighteenth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