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" d="100"/>
          <a:sy n="17" d="100"/>
        </p:scale>
        <p:origin x="-3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8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2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96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B8F2-8BC5-694F-A8C8-2CDA0A5678A0}" type="datetimeFigureOut">
              <a:rPr kumimoji="1" lang="ja-JP" altLang="en-US" smtClean="0"/>
              <a:t>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F18A-9C35-6140-BDE4-3332B229AE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083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株式会社フォーディー・ジャパン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miyako keisuke</dc:creator>
  <cp:lastModifiedBy>miyako keisuke</cp:lastModifiedBy>
  <cp:revision>1</cp:revision>
  <dcterms:created xsi:type="dcterms:W3CDTF">2017-10-16T02:38:25Z</dcterms:created>
  <dcterms:modified xsi:type="dcterms:W3CDTF">2017-10-16T02:38:52Z</dcterms:modified>
</cp:coreProperties>
</file>