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BE4B1-2A49-C125-B523-4FDCAA4D2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2DBCA4-AC2B-4C0B-C3E3-B569C5117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61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Lamperiere</dc:creator>
  <cp:lastModifiedBy>Matthieu Lamperiere</cp:lastModifiedBy>
  <cp:revision>1</cp:revision>
  <dcterms:created xsi:type="dcterms:W3CDTF">2025-02-02T14:29:51Z</dcterms:created>
  <dcterms:modified xsi:type="dcterms:W3CDTF">2025-02-02T14:29:55Z</dcterms:modified>
</cp:coreProperties>
</file>