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7" r:id="rId7"/>
    <p:sldId id="260" r:id="rId8"/>
    <p:sldId id="264" r:id="rId9"/>
    <p:sldId id="258" r:id="rId10"/>
    <p:sldId id="261" r:id="rId11"/>
    <p:sldId id="265" r:id="rId12"/>
    <p:sldId id="26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5A3A8-D322-44A8-BAC8-4557B59542CA}" v="43" dt="2023-02-15T07:09:52.929"/>
    <p1510:client id="{7DB9ABE1-19BD-4940-8E27-431D54BA3645}" v="253" dt="2023-02-15T07:05:37.261"/>
    <p1510:client id="{7F0A10F8-BCD4-4404-8B1F-E29E7484D00F}" v="801" dt="2023-02-16T01:54:42.558"/>
    <p1510:client id="{B577B5A3-30DD-415C-87F8-1A1AF547D076}" v="20" dt="2023-02-16T01:16:57.891"/>
    <p1510:client id="{F95D918C-840F-4044-A5FC-1901555F3352}" v="431" dt="2023-02-15T06:54:11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_arai" userId="S::ko_arai_s1.tri-arrow.co.jp#ext#@triarrowcojp.onmicrosoft.com::3cc6cb2b-3d69-4856-9e4d-92770bbf7529" providerId="AD" clId="Web-{F95D918C-840F-4044-A5FC-1901555F3352}"/>
    <pc:docChg chg="addSld delSld modSld">
      <pc:chgData name="ko_arai" userId="S::ko_arai_s1.tri-arrow.co.jp#ext#@triarrowcojp.onmicrosoft.com::3cc6cb2b-3d69-4856-9e4d-92770bbf7529" providerId="AD" clId="Web-{F95D918C-840F-4044-A5FC-1901555F3352}" dt="2023-02-15T06:54:11.491" v="249"/>
      <pc:docMkLst>
        <pc:docMk/>
      </pc:docMkLst>
      <pc:sldChg chg="addSp delSp">
        <pc:chgData name="ko_arai" userId="S::ko_arai_s1.tri-arrow.co.jp#ext#@triarrowcojp.onmicrosoft.com::3cc6cb2b-3d69-4856-9e4d-92770bbf7529" providerId="AD" clId="Web-{F95D918C-840F-4044-A5FC-1901555F3352}" dt="2023-02-15T06:54:11.491" v="249"/>
        <pc:sldMkLst>
          <pc:docMk/>
          <pc:sldMk cId="3523236454" sldId="256"/>
        </pc:sldMkLst>
        <pc:spChg chg="add del">
          <ac:chgData name="ko_arai" userId="S::ko_arai_s1.tri-arrow.co.jp#ext#@triarrowcojp.onmicrosoft.com::3cc6cb2b-3d69-4856-9e4d-92770bbf7529" providerId="AD" clId="Web-{F95D918C-840F-4044-A5FC-1901555F3352}" dt="2023-02-15T06:54:11.491" v="249"/>
          <ac:spMkLst>
            <pc:docMk/>
            <pc:sldMk cId="3523236454" sldId="256"/>
            <ac:spMk id="6" creationId="{3CB20327-6A84-EF39-2CFE-8CEF50D0099F}"/>
          </ac:spMkLst>
        </pc:spChg>
      </pc:sldChg>
      <pc:sldChg chg="del">
        <pc:chgData name="ko_arai" userId="S::ko_arai_s1.tri-arrow.co.jp#ext#@triarrowcojp.onmicrosoft.com::3cc6cb2b-3d69-4856-9e4d-92770bbf7529" providerId="AD" clId="Web-{F95D918C-840F-4044-A5FC-1901555F3352}" dt="2023-02-15T06:53:39.975" v="246"/>
        <pc:sldMkLst>
          <pc:docMk/>
          <pc:sldMk cId="514122838" sldId="257"/>
        </pc:sldMkLst>
      </pc:sldChg>
      <pc:sldChg chg="modSp">
        <pc:chgData name="ko_arai" userId="S::ko_arai_s1.tri-arrow.co.jp#ext#@triarrowcojp.onmicrosoft.com::3cc6cb2b-3d69-4856-9e4d-92770bbf7529" providerId="AD" clId="Web-{F95D918C-840F-4044-A5FC-1901555F3352}" dt="2023-02-15T06:33:58.242" v="14" actId="20577"/>
        <pc:sldMkLst>
          <pc:docMk/>
          <pc:sldMk cId="26466111" sldId="258"/>
        </pc:sldMkLst>
        <pc:spChg chg="mod">
          <ac:chgData name="ko_arai" userId="S::ko_arai_s1.tri-arrow.co.jp#ext#@triarrowcojp.onmicrosoft.com::3cc6cb2b-3d69-4856-9e4d-92770bbf7529" providerId="AD" clId="Web-{F95D918C-840F-4044-A5FC-1901555F3352}" dt="2023-02-15T06:33:58.242" v="14" actId="20577"/>
          <ac:spMkLst>
            <pc:docMk/>
            <pc:sldMk cId="26466111" sldId="258"/>
            <ac:spMk id="5" creationId="{0C06ABB7-98FD-39E9-26FE-B057431DEB65}"/>
          </ac:spMkLst>
        </pc:spChg>
      </pc:sldChg>
      <pc:sldChg chg="del">
        <pc:chgData name="ko_arai" userId="S::ko_arai_s1.tri-arrow.co.jp#ext#@triarrowcojp.onmicrosoft.com::3cc6cb2b-3d69-4856-9e4d-92770bbf7529" providerId="AD" clId="Web-{F95D918C-840F-4044-A5FC-1901555F3352}" dt="2023-02-15T06:53:44.084" v="247"/>
        <pc:sldMkLst>
          <pc:docMk/>
          <pc:sldMk cId="800478318" sldId="259"/>
        </pc:sldMkLst>
      </pc:sldChg>
      <pc:sldChg chg="addSp delSp modSp">
        <pc:chgData name="ko_arai" userId="S::ko_arai_s1.tri-arrow.co.jp#ext#@triarrowcojp.onmicrosoft.com::3cc6cb2b-3d69-4856-9e4d-92770bbf7529" providerId="AD" clId="Web-{F95D918C-840F-4044-A5FC-1901555F3352}" dt="2023-02-15T06:51:27.206" v="229" actId="1076"/>
        <pc:sldMkLst>
          <pc:docMk/>
          <pc:sldMk cId="3635534465" sldId="260"/>
        </pc:sldMkLst>
        <pc:spChg chg="mod">
          <ac:chgData name="ko_arai" userId="S::ko_arai_s1.tri-arrow.co.jp#ext#@triarrowcojp.onmicrosoft.com::3cc6cb2b-3d69-4856-9e4d-92770bbf7529" providerId="AD" clId="Web-{F95D918C-840F-4044-A5FC-1901555F3352}" dt="2023-02-15T06:51:27.206" v="229" actId="1076"/>
          <ac:spMkLst>
            <pc:docMk/>
            <pc:sldMk cId="3635534465" sldId="260"/>
            <ac:spMk id="5" creationId="{0C06ABB7-98FD-39E9-26FE-B057431DEB65}"/>
          </ac:spMkLst>
        </pc:spChg>
        <pc:spChg chg="mod">
          <ac:chgData name="ko_arai" userId="S::ko_arai_s1.tri-arrow.co.jp#ext#@triarrowcojp.onmicrosoft.com::3cc6cb2b-3d69-4856-9e4d-92770bbf7529" providerId="AD" clId="Web-{F95D918C-840F-4044-A5FC-1901555F3352}" dt="2023-02-15T06:50:43.705" v="219" actId="20577"/>
          <ac:spMkLst>
            <pc:docMk/>
            <pc:sldMk cId="3635534465" sldId="260"/>
            <ac:spMk id="6" creationId="{7EEA7869-45F5-8334-0FF9-ED4FEC0DE8EE}"/>
          </ac:spMkLst>
        </pc:spChg>
        <pc:spChg chg="add mod">
          <ac:chgData name="ko_arai" userId="S::ko_arai_s1.tri-arrow.co.jp#ext#@triarrowcojp.onmicrosoft.com::3cc6cb2b-3d69-4856-9e4d-92770bbf7529" providerId="AD" clId="Web-{F95D918C-840F-4044-A5FC-1901555F3352}" dt="2023-02-15T06:50:59.658" v="222" actId="1076"/>
          <ac:spMkLst>
            <pc:docMk/>
            <pc:sldMk cId="3635534465" sldId="260"/>
            <ac:spMk id="7" creationId="{F0EB3B1B-19C2-80A9-2B86-D9745FD61E99}"/>
          </ac:spMkLst>
        </pc:spChg>
        <pc:spChg chg="add del">
          <ac:chgData name="ko_arai" userId="S::ko_arai_s1.tri-arrow.co.jp#ext#@triarrowcojp.onmicrosoft.com::3cc6cb2b-3d69-4856-9e4d-92770bbf7529" providerId="AD" clId="Web-{F95D918C-840F-4044-A5FC-1901555F3352}" dt="2023-02-15T06:48:59.921" v="195"/>
          <ac:spMkLst>
            <pc:docMk/>
            <pc:sldMk cId="3635534465" sldId="260"/>
            <ac:spMk id="8" creationId="{EB4F58FC-AB49-9999-6FD3-47642CBFA5AD}"/>
          </ac:spMkLst>
        </pc:spChg>
        <pc:spChg chg="add mod">
          <ac:chgData name="ko_arai" userId="S::ko_arai_s1.tri-arrow.co.jp#ext#@triarrowcojp.onmicrosoft.com::3cc6cb2b-3d69-4856-9e4d-92770bbf7529" providerId="AD" clId="Web-{F95D918C-840F-4044-A5FC-1901555F3352}" dt="2023-02-15T06:50:59.658" v="223" actId="1076"/>
          <ac:spMkLst>
            <pc:docMk/>
            <pc:sldMk cId="3635534465" sldId="260"/>
            <ac:spMk id="10" creationId="{62B967F8-E123-EE82-71F3-D4A10201A255}"/>
          </ac:spMkLst>
        </pc:spChg>
        <pc:spChg chg="add mod">
          <ac:chgData name="ko_arai" userId="S::ko_arai_s1.tri-arrow.co.jp#ext#@triarrowcojp.onmicrosoft.com::3cc6cb2b-3d69-4856-9e4d-92770bbf7529" providerId="AD" clId="Web-{F95D918C-840F-4044-A5FC-1901555F3352}" dt="2023-02-15T06:50:59.658" v="224" actId="1076"/>
          <ac:spMkLst>
            <pc:docMk/>
            <pc:sldMk cId="3635534465" sldId="260"/>
            <ac:spMk id="11" creationId="{EE9B1F8E-167E-5070-DBA8-F3C7634C9F8D}"/>
          </ac:spMkLst>
        </pc:spChg>
        <pc:picChg chg="add mod">
          <ac:chgData name="ko_arai" userId="S::ko_arai_s1.tri-arrow.co.jp#ext#@triarrowcojp.onmicrosoft.com::3cc6cb2b-3d69-4856-9e4d-92770bbf7529" providerId="AD" clId="Web-{F95D918C-840F-4044-A5FC-1901555F3352}" dt="2023-02-15T06:50:59.643" v="221" actId="1076"/>
          <ac:picMkLst>
            <pc:docMk/>
            <pc:sldMk cId="3635534465" sldId="260"/>
            <ac:picMk id="2" creationId="{C2E7EBD3-64CF-D79D-8E12-8D0A68627E42}"/>
          </ac:picMkLst>
        </pc:picChg>
        <pc:picChg chg="add del mod">
          <ac:chgData name="ko_arai" userId="S::ko_arai_s1.tri-arrow.co.jp#ext#@triarrowcojp.onmicrosoft.com::3cc6cb2b-3d69-4856-9e4d-92770bbf7529" providerId="AD" clId="Web-{F95D918C-840F-4044-A5FC-1901555F3352}" dt="2023-02-15T06:47:57.075" v="182"/>
          <ac:picMkLst>
            <pc:docMk/>
            <pc:sldMk cId="3635534465" sldId="260"/>
            <ac:picMk id="3" creationId="{1C160536-7AD2-391C-AC28-9267FC84B6E6}"/>
          </ac:picMkLst>
        </pc:picChg>
        <pc:picChg chg="add del mod">
          <ac:chgData name="ko_arai" userId="S::ko_arai_s1.tri-arrow.co.jp#ext#@triarrowcojp.onmicrosoft.com::3cc6cb2b-3d69-4856-9e4d-92770bbf7529" providerId="AD" clId="Web-{F95D918C-840F-4044-A5FC-1901555F3352}" dt="2023-02-15T06:47:59.107" v="184"/>
          <ac:picMkLst>
            <pc:docMk/>
            <pc:sldMk cId="3635534465" sldId="260"/>
            <ac:picMk id="4" creationId="{4B8BF66D-4C13-254F-D2E1-6D41D6426CC7}"/>
          </ac:picMkLst>
        </pc:picChg>
        <pc:picChg chg="del">
          <ac:chgData name="ko_arai" userId="S::ko_arai_s1.tri-arrow.co.jp#ext#@triarrowcojp.onmicrosoft.com::3cc6cb2b-3d69-4856-9e4d-92770bbf7529" providerId="AD" clId="Web-{F95D918C-840F-4044-A5FC-1901555F3352}" dt="2023-02-15T06:46:09.416" v="175"/>
          <ac:picMkLst>
            <pc:docMk/>
            <pc:sldMk cId="3635534465" sldId="260"/>
            <ac:picMk id="12" creationId="{1F1823A6-162B-E73C-BBDE-C0877728692D}"/>
          </ac:picMkLst>
        </pc:picChg>
        <pc:picChg chg="mod">
          <ac:chgData name="ko_arai" userId="S::ko_arai_s1.tri-arrow.co.jp#ext#@triarrowcojp.onmicrosoft.com::3cc6cb2b-3d69-4856-9e4d-92770bbf7529" providerId="AD" clId="Web-{F95D918C-840F-4044-A5FC-1901555F3352}" dt="2023-02-15T06:50:59.643" v="220" actId="1076"/>
          <ac:picMkLst>
            <pc:docMk/>
            <pc:sldMk cId="3635534465" sldId="260"/>
            <ac:picMk id="14" creationId="{CDFE105F-C40B-8E2D-7B0A-29BB0974E845}"/>
          </ac:picMkLst>
        </pc:picChg>
      </pc:sldChg>
      <pc:sldChg chg="delSp">
        <pc:chgData name="ko_arai" userId="S::ko_arai_s1.tri-arrow.co.jp#ext#@triarrowcojp.onmicrosoft.com::3cc6cb2b-3d69-4856-9e4d-92770bbf7529" providerId="AD" clId="Web-{F95D918C-840F-4044-A5FC-1901555F3352}" dt="2023-02-15T06:53:37.772" v="245"/>
        <pc:sldMkLst>
          <pc:docMk/>
          <pc:sldMk cId="431765377" sldId="261"/>
        </pc:sldMkLst>
        <pc:picChg chg="del">
          <ac:chgData name="ko_arai" userId="S::ko_arai_s1.tri-arrow.co.jp#ext#@triarrowcojp.onmicrosoft.com::3cc6cb2b-3d69-4856-9e4d-92770bbf7529" providerId="AD" clId="Web-{F95D918C-840F-4044-A5FC-1901555F3352}" dt="2023-02-15T06:53:37.772" v="245"/>
          <ac:picMkLst>
            <pc:docMk/>
            <pc:sldMk cId="431765377" sldId="261"/>
            <ac:picMk id="12" creationId="{1F1823A6-162B-E73C-BBDE-C0877728692D}"/>
          </ac:picMkLst>
        </pc:picChg>
        <pc:picChg chg="del">
          <ac:chgData name="ko_arai" userId="S::ko_arai_s1.tri-arrow.co.jp#ext#@triarrowcojp.onmicrosoft.com::3cc6cb2b-3d69-4856-9e4d-92770bbf7529" providerId="AD" clId="Web-{F95D918C-840F-4044-A5FC-1901555F3352}" dt="2023-02-15T06:53:37.318" v="244"/>
          <ac:picMkLst>
            <pc:docMk/>
            <pc:sldMk cId="431765377" sldId="261"/>
            <ac:picMk id="14" creationId="{CDFE105F-C40B-8E2D-7B0A-29BB0974E845}"/>
          </ac:picMkLst>
        </pc:picChg>
      </pc:sldChg>
      <pc:sldChg chg="modSp">
        <pc:chgData name="ko_arai" userId="S::ko_arai_s1.tri-arrow.co.jp#ext#@triarrowcojp.onmicrosoft.com::3cc6cb2b-3d69-4856-9e4d-92770bbf7529" providerId="AD" clId="Web-{F95D918C-840F-4044-A5FC-1901555F3352}" dt="2023-02-15T06:51:32.846" v="230" actId="1076"/>
        <pc:sldMkLst>
          <pc:docMk/>
          <pc:sldMk cId="805278181" sldId="262"/>
        </pc:sldMkLst>
        <pc:spChg chg="mod">
          <ac:chgData name="ko_arai" userId="S::ko_arai_s1.tri-arrow.co.jp#ext#@triarrowcojp.onmicrosoft.com::3cc6cb2b-3d69-4856-9e4d-92770bbf7529" providerId="AD" clId="Web-{F95D918C-840F-4044-A5FC-1901555F3352}" dt="2023-02-15T06:51:32.846" v="230" actId="1076"/>
          <ac:spMkLst>
            <pc:docMk/>
            <pc:sldMk cId="805278181" sldId="262"/>
            <ac:spMk id="5" creationId="{0C06ABB7-98FD-39E9-26FE-B057431DEB65}"/>
          </ac:spMkLst>
        </pc:spChg>
      </pc:sldChg>
      <pc:sldChg chg="del">
        <pc:chgData name="ko_arai" userId="S::ko_arai_s1.tri-arrow.co.jp#ext#@triarrowcojp.onmicrosoft.com::3cc6cb2b-3d69-4856-9e4d-92770bbf7529" providerId="AD" clId="Web-{F95D918C-840F-4044-A5FC-1901555F3352}" dt="2023-02-15T06:43:13.615" v="148"/>
        <pc:sldMkLst>
          <pc:docMk/>
          <pc:sldMk cId="2660552851" sldId="263"/>
        </pc:sldMkLst>
      </pc:sldChg>
      <pc:sldChg chg="addSp delSp modSp">
        <pc:chgData name="ko_arai" userId="S::ko_arai_s1.tri-arrow.co.jp#ext#@triarrowcojp.onmicrosoft.com::3cc6cb2b-3d69-4856-9e4d-92770bbf7529" providerId="AD" clId="Web-{F95D918C-840F-4044-A5FC-1901555F3352}" dt="2023-02-15T06:51:38.409" v="232"/>
        <pc:sldMkLst>
          <pc:docMk/>
          <pc:sldMk cId="801690048" sldId="264"/>
        </pc:sldMkLst>
        <pc:spChg chg="add">
          <ac:chgData name="ko_arai" userId="S::ko_arai_s1.tri-arrow.co.jp#ext#@triarrowcojp.onmicrosoft.com::3cc6cb2b-3d69-4856-9e4d-92770bbf7529" providerId="AD" clId="Web-{F95D918C-840F-4044-A5FC-1901555F3352}" dt="2023-02-15T06:51:38.409" v="232"/>
          <ac:spMkLst>
            <pc:docMk/>
            <pc:sldMk cId="801690048" sldId="264"/>
            <ac:spMk id="3" creationId="{DD851BD0-6C87-0B92-6F22-6AB73860F621}"/>
          </ac:spMkLst>
        </pc:spChg>
        <pc:spChg chg="del">
          <ac:chgData name="ko_arai" userId="S::ko_arai_s1.tri-arrow.co.jp#ext#@triarrowcojp.onmicrosoft.com::3cc6cb2b-3d69-4856-9e4d-92770bbf7529" providerId="AD" clId="Web-{F95D918C-840F-4044-A5FC-1901555F3352}" dt="2023-02-15T06:51:38.143" v="231"/>
          <ac:spMkLst>
            <pc:docMk/>
            <pc:sldMk cId="801690048" sldId="264"/>
            <ac:spMk id="5" creationId="{0C06ABB7-98FD-39E9-26FE-B057431DEB65}"/>
          </ac:spMkLst>
        </pc:spChg>
        <pc:spChg chg="mod">
          <ac:chgData name="ko_arai" userId="S::ko_arai_s1.tri-arrow.co.jp#ext#@triarrowcojp.onmicrosoft.com::3cc6cb2b-3d69-4856-9e4d-92770bbf7529" providerId="AD" clId="Web-{F95D918C-840F-4044-A5FC-1901555F3352}" dt="2023-02-15T06:45:59.822" v="174" actId="20577"/>
          <ac:spMkLst>
            <pc:docMk/>
            <pc:sldMk cId="801690048" sldId="264"/>
            <ac:spMk id="6" creationId="{7EEA7869-45F5-8334-0FF9-ED4FEC0DE8EE}"/>
          </ac:spMkLst>
        </pc:spChg>
      </pc:sldChg>
      <pc:sldChg chg="addSp delSp modSp add replId">
        <pc:chgData name="ko_arai" userId="S::ko_arai_s1.tri-arrow.co.jp#ext#@triarrowcojp.onmicrosoft.com::3cc6cb2b-3d69-4856-9e4d-92770bbf7529" providerId="AD" clId="Web-{F95D918C-840F-4044-A5FC-1901555F3352}" dt="2023-02-15T06:53:33.725" v="243"/>
        <pc:sldMkLst>
          <pc:docMk/>
          <pc:sldMk cId="1973369259" sldId="265"/>
        </pc:sldMkLst>
        <pc:spChg chg="add">
          <ac:chgData name="ko_arai" userId="S::ko_arai_s1.tri-arrow.co.jp#ext#@triarrowcojp.onmicrosoft.com::3cc6cb2b-3d69-4856-9e4d-92770bbf7529" providerId="AD" clId="Web-{F95D918C-840F-4044-A5FC-1901555F3352}" dt="2023-02-15T06:53:33.725" v="243"/>
          <ac:spMkLst>
            <pc:docMk/>
            <pc:sldMk cId="1973369259" sldId="265"/>
            <ac:spMk id="3" creationId="{23F7D500-783D-C6E4-1732-6A799D9B5D04}"/>
          </ac:spMkLst>
        </pc:spChg>
        <pc:spChg chg="mod">
          <ac:chgData name="ko_arai" userId="S::ko_arai_s1.tri-arrow.co.jp#ext#@triarrowcojp.onmicrosoft.com::3cc6cb2b-3d69-4856-9e4d-92770bbf7529" providerId="AD" clId="Web-{F95D918C-840F-4044-A5FC-1901555F3352}" dt="2023-02-15T06:53:25.834" v="239" actId="20577"/>
          <ac:spMkLst>
            <pc:docMk/>
            <pc:sldMk cId="1973369259" sldId="265"/>
            <ac:spMk id="5" creationId="{0C06ABB7-98FD-39E9-26FE-B057431DEB65}"/>
          </ac:spMkLst>
        </pc:spChg>
        <pc:spChg chg="del">
          <ac:chgData name="ko_arai" userId="S::ko_arai_s1.tri-arrow.co.jp#ext#@triarrowcojp.onmicrosoft.com::3cc6cb2b-3d69-4856-9e4d-92770bbf7529" providerId="AD" clId="Web-{F95D918C-840F-4044-A5FC-1901555F3352}" dt="2023-02-15T06:53:33.506" v="242"/>
          <ac:spMkLst>
            <pc:docMk/>
            <pc:sldMk cId="1973369259" sldId="265"/>
            <ac:spMk id="6" creationId="{7EEA7869-45F5-8334-0FF9-ED4FEC0DE8EE}"/>
          </ac:spMkLst>
        </pc:spChg>
        <pc:picChg chg="del">
          <ac:chgData name="ko_arai" userId="S::ko_arai_s1.tri-arrow.co.jp#ext#@triarrowcojp.onmicrosoft.com::3cc6cb2b-3d69-4856-9e4d-92770bbf7529" providerId="AD" clId="Web-{F95D918C-840F-4044-A5FC-1901555F3352}" dt="2023-02-15T06:53:33.506" v="241"/>
          <ac:picMkLst>
            <pc:docMk/>
            <pc:sldMk cId="1973369259" sldId="265"/>
            <ac:picMk id="12" creationId="{1F1823A6-162B-E73C-BBDE-C0877728692D}"/>
          </ac:picMkLst>
        </pc:picChg>
        <pc:picChg chg="del">
          <ac:chgData name="ko_arai" userId="S::ko_arai_s1.tri-arrow.co.jp#ext#@triarrowcojp.onmicrosoft.com::3cc6cb2b-3d69-4856-9e4d-92770bbf7529" providerId="AD" clId="Web-{F95D918C-840F-4044-A5FC-1901555F3352}" dt="2023-02-15T06:53:33.506" v="240"/>
          <ac:picMkLst>
            <pc:docMk/>
            <pc:sldMk cId="1973369259" sldId="265"/>
            <ac:picMk id="14" creationId="{CDFE105F-C40B-8E2D-7B0A-29BB0974E845}"/>
          </ac:picMkLst>
        </pc:picChg>
      </pc:sldChg>
    </pc:docChg>
  </pc:docChgLst>
  <pc:docChgLst>
    <pc:chgData name="ko_arai" userId="S::ko_arai_s1.tri-arrow.co.jp#ext#@triarrowcojp.onmicrosoft.com::3cc6cb2b-3d69-4856-9e4d-92770bbf7529" providerId="AD" clId="Web-{7DB9ABE1-19BD-4940-8E27-431D54BA3645}"/>
    <pc:docChg chg="mod addSld delSld modSld modMainMaster">
      <pc:chgData name="ko_arai" userId="S::ko_arai_s1.tri-arrow.co.jp#ext#@triarrowcojp.onmicrosoft.com::3cc6cb2b-3d69-4856-9e4d-92770bbf7529" providerId="AD" clId="Web-{7DB9ABE1-19BD-4940-8E27-431D54BA3645}" dt="2023-02-15T07:05:37.261" v="147" actId="20577"/>
      <pc:docMkLst>
        <pc:docMk/>
      </pc:docMkLst>
      <pc:sldChg chg="addSp delSp modSp">
        <pc:chgData name="ko_arai" userId="S::ko_arai_s1.tri-arrow.co.jp#ext#@triarrowcojp.onmicrosoft.com::3cc6cb2b-3d69-4856-9e4d-92770bbf7529" providerId="AD" clId="Web-{7DB9ABE1-19BD-4940-8E27-431D54BA3645}" dt="2023-02-15T07:04:45.761" v="142"/>
        <pc:sldMkLst>
          <pc:docMk/>
          <pc:sldMk cId="3523236454" sldId="256"/>
        </pc:sldMkLst>
        <pc:spChg chg="add del mod">
          <ac:chgData name="ko_arai" userId="S::ko_arai_s1.tri-arrow.co.jp#ext#@triarrowcojp.onmicrosoft.com::3cc6cb2b-3d69-4856-9e4d-92770bbf7529" providerId="AD" clId="Web-{7DB9ABE1-19BD-4940-8E27-431D54BA3645}" dt="2023-02-15T07:04:38.885" v="139"/>
          <ac:spMkLst>
            <pc:docMk/>
            <pc:sldMk cId="3523236454" sldId="256"/>
            <ac:spMk id="2" creationId="{60B362C2-5174-3A9B-CFB6-262D52B8DBA6}"/>
          </ac:spMkLst>
        </pc:spChg>
        <pc:spChg chg="add mod">
          <ac:chgData name="ko_arai" userId="S::ko_arai_s1.tri-arrow.co.jp#ext#@triarrowcojp.onmicrosoft.com::3cc6cb2b-3d69-4856-9e4d-92770bbf7529" providerId="AD" clId="Web-{7DB9ABE1-19BD-4940-8E27-431D54BA3645}" dt="2023-02-15T07:04:45.761" v="142"/>
          <ac:spMkLst>
            <pc:docMk/>
            <pc:sldMk cId="3523236454" sldId="256"/>
            <ac:spMk id="6" creationId="{11126621-8346-3623-EEBA-C795610E4899}"/>
          </ac:spMkLst>
        </pc:spChg>
      </pc:sldChg>
      <pc:sldChg chg="addSp delSp modSp">
        <pc:chgData name="ko_arai" userId="S::ko_arai_s1.tri-arrow.co.jp#ext#@triarrowcojp.onmicrosoft.com::3cc6cb2b-3d69-4856-9e4d-92770bbf7529" providerId="AD" clId="Web-{7DB9ABE1-19BD-4940-8E27-431D54BA3645}" dt="2023-02-15T07:04:45.761" v="142"/>
        <pc:sldMkLst>
          <pc:docMk/>
          <pc:sldMk cId="26466111" sldId="258"/>
        </pc:sldMkLst>
        <pc:spChg chg="add del">
          <ac:chgData name="ko_arai" userId="S::ko_arai_s1.tri-arrow.co.jp#ext#@triarrowcojp.onmicrosoft.com::3cc6cb2b-3d69-4856-9e4d-92770bbf7529" providerId="AD" clId="Web-{7DB9ABE1-19BD-4940-8E27-431D54BA3645}" dt="2023-02-15T06:57:14.222" v="2"/>
          <ac:spMkLst>
            <pc:docMk/>
            <pc:sldMk cId="26466111" sldId="258"/>
            <ac:spMk id="2" creationId="{106D87A1-0963-91EC-0D69-994841924551}"/>
          </ac:spMkLst>
        </pc:spChg>
        <pc:spChg chg="add mod">
          <ac:chgData name="ko_arai" userId="S::ko_arai_s1.tri-arrow.co.jp#ext#@triarrowcojp.onmicrosoft.com::3cc6cb2b-3d69-4856-9e4d-92770bbf7529" providerId="AD" clId="Web-{7DB9ABE1-19BD-4940-8E27-431D54BA3645}" dt="2023-02-15T06:57:35.050" v="19"/>
          <ac:spMkLst>
            <pc:docMk/>
            <pc:sldMk cId="26466111" sldId="258"/>
            <ac:spMk id="4" creationId="{3905A17A-60E5-1BF6-DC51-5A93130BBC42}"/>
          </ac:spMkLst>
        </pc:spChg>
        <pc:spChg chg="add del mod">
          <ac:chgData name="ko_arai" userId="S::ko_arai_s1.tri-arrow.co.jp#ext#@triarrowcojp.onmicrosoft.com::3cc6cb2b-3d69-4856-9e4d-92770bbf7529" providerId="AD" clId="Web-{7DB9ABE1-19BD-4940-8E27-431D54BA3645}" dt="2023-02-15T06:57:41.113" v="22"/>
          <ac:spMkLst>
            <pc:docMk/>
            <pc:sldMk cId="26466111" sldId="258"/>
            <ac:spMk id="6" creationId="{90E36099-5066-1202-B33E-BFC4BCD81784}"/>
          </ac:spMkLst>
        </pc:spChg>
        <pc:spChg chg="add mod">
          <ac:chgData name="ko_arai" userId="S::ko_arai_s1.tri-arrow.co.jp#ext#@triarrowcojp.onmicrosoft.com::3cc6cb2b-3d69-4856-9e4d-92770bbf7529" providerId="AD" clId="Web-{7DB9ABE1-19BD-4940-8E27-431D54BA3645}" dt="2023-02-15T06:57:48.019" v="25" actId="20577"/>
          <ac:spMkLst>
            <pc:docMk/>
            <pc:sldMk cId="26466111" sldId="258"/>
            <ac:spMk id="8" creationId="{B8344B1C-96DD-A489-933E-7DB9E0DFB7AE}"/>
          </ac:spMkLst>
        </pc:spChg>
        <pc:spChg chg="add mod">
          <ac:chgData name="ko_arai" userId="S::ko_arai_s1.tri-arrow.co.jp#ext#@triarrowcojp.onmicrosoft.com::3cc6cb2b-3d69-4856-9e4d-92770bbf7529" providerId="AD" clId="Web-{7DB9ABE1-19BD-4940-8E27-431D54BA3645}" dt="2023-02-15T07:04:45.761" v="142"/>
          <ac:spMkLst>
            <pc:docMk/>
            <pc:sldMk cId="26466111" sldId="258"/>
            <ac:spMk id="10" creationId="{AE78B333-8327-3F52-42ED-95C798E99C3E}"/>
          </ac:spMkLst>
        </pc:spChg>
        <pc:spChg chg="mod">
          <ac:chgData name="ko_arai" userId="S::ko_arai_s1.tri-arrow.co.jp#ext#@triarrowcojp.onmicrosoft.com::3cc6cb2b-3d69-4856-9e4d-92770bbf7529" providerId="AD" clId="Web-{7DB9ABE1-19BD-4940-8E27-431D54BA3645}" dt="2023-02-15T06:57:15.331" v="3" actId="1076"/>
          <ac:spMkLst>
            <pc:docMk/>
            <pc:sldMk cId="26466111" sldId="258"/>
            <ac:spMk id="44" creationId="{3B3B6674-23F9-A2D1-BF3E-E28C34660A48}"/>
          </ac:spMkLst>
        </pc:spChg>
        <pc:picChg chg="mod">
          <ac:chgData name="ko_arai" userId="S::ko_arai_s1.tri-arrow.co.jp#ext#@triarrowcojp.onmicrosoft.com::3cc6cb2b-3d69-4856-9e4d-92770bbf7529" providerId="AD" clId="Web-{7DB9ABE1-19BD-4940-8E27-431D54BA3645}" dt="2023-02-15T06:57:50.254" v="26" actId="1076"/>
          <ac:picMkLst>
            <pc:docMk/>
            <pc:sldMk cId="26466111" sldId="258"/>
            <ac:picMk id="21" creationId="{B8890C44-F206-52A2-33A8-E71519D3326F}"/>
          </ac:picMkLst>
        </pc:picChg>
      </pc:sldChg>
      <pc:sldChg chg="addSp delSp modSp">
        <pc:chgData name="ko_arai" userId="S::ko_arai_s1.tri-arrow.co.jp#ext#@triarrowcojp.onmicrosoft.com::3cc6cb2b-3d69-4856-9e4d-92770bbf7529" providerId="AD" clId="Web-{7DB9ABE1-19BD-4940-8E27-431D54BA3645}" dt="2023-02-15T07:04:45.761" v="142"/>
        <pc:sldMkLst>
          <pc:docMk/>
          <pc:sldMk cId="3635534465" sldId="260"/>
        </pc:sldMkLst>
        <pc:spChg chg="add del mod">
          <ac:chgData name="ko_arai" userId="S::ko_arai_s1.tri-arrow.co.jp#ext#@triarrowcojp.onmicrosoft.com::3cc6cb2b-3d69-4856-9e4d-92770bbf7529" providerId="AD" clId="Web-{7DB9ABE1-19BD-4940-8E27-431D54BA3645}" dt="2023-02-15T07:04:40.745" v="140"/>
          <ac:spMkLst>
            <pc:docMk/>
            <pc:sldMk cId="3635534465" sldId="260"/>
            <ac:spMk id="3" creationId="{E32DA537-ABC7-831A-4CBB-024475B143F3}"/>
          </ac:spMkLst>
        </pc:spChg>
        <pc:spChg chg="add mod">
          <ac:chgData name="ko_arai" userId="S::ko_arai_s1.tri-arrow.co.jp#ext#@triarrowcojp.onmicrosoft.com::3cc6cb2b-3d69-4856-9e4d-92770bbf7529" providerId="AD" clId="Web-{7DB9ABE1-19BD-4940-8E27-431D54BA3645}" dt="2023-02-15T07:04:45.761" v="142"/>
          <ac:spMkLst>
            <pc:docMk/>
            <pc:sldMk cId="3635534465" sldId="260"/>
            <ac:spMk id="4" creationId="{3B7E7046-4005-0303-56F7-22856744BBD1}"/>
          </ac:spMkLst>
        </pc:spChg>
      </pc:sldChg>
      <pc:sldChg chg="addSp modSp">
        <pc:chgData name="ko_arai" userId="S::ko_arai_s1.tri-arrow.co.jp#ext#@triarrowcojp.onmicrosoft.com::3cc6cb2b-3d69-4856-9e4d-92770bbf7529" providerId="AD" clId="Web-{7DB9ABE1-19BD-4940-8E27-431D54BA3645}" dt="2023-02-15T07:04:45.761" v="142"/>
        <pc:sldMkLst>
          <pc:docMk/>
          <pc:sldMk cId="431765377" sldId="261"/>
        </pc:sldMkLst>
        <pc:spChg chg="add mod">
          <ac:chgData name="ko_arai" userId="S::ko_arai_s1.tri-arrow.co.jp#ext#@triarrowcojp.onmicrosoft.com::3cc6cb2b-3d69-4856-9e4d-92770bbf7529" providerId="AD" clId="Web-{7DB9ABE1-19BD-4940-8E27-431D54BA3645}" dt="2023-02-15T07:04:45.761" v="142"/>
          <ac:spMkLst>
            <pc:docMk/>
            <pc:sldMk cId="431765377" sldId="261"/>
            <ac:spMk id="2" creationId="{496979E8-849F-461D-C6D1-339B0A527FA8}"/>
          </ac:spMkLst>
        </pc:spChg>
      </pc:sldChg>
      <pc:sldChg chg="addSp delSp modSp">
        <pc:chgData name="ko_arai" userId="S::ko_arai_s1.tri-arrow.co.jp#ext#@triarrowcojp.onmicrosoft.com::3cc6cb2b-3d69-4856-9e4d-92770bbf7529" providerId="AD" clId="Web-{7DB9ABE1-19BD-4940-8E27-431D54BA3645}" dt="2023-02-15T07:04:44.698" v="141"/>
        <pc:sldMkLst>
          <pc:docMk/>
          <pc:sldMk cId="805278181" sldId="262"/>
        </pc:sldMkLst>
        <pc:spChg chg="add del mod">
          <ac:chgData name="ko_arai" userId="S::ko_arai_s1.tri-arrow.co.jp#ext#@triarrowcojp.onmicrosoft.com::3cc6cb2b-3d69-4856-9e4d-92770bbf7529" providerId="AD" clId="Web-{7DB9ABE1-19BD-4940-8E27-431D54BA3645}" dt="2023-02-15T07:04:19.260" v="134"/>
          <ac:spMkLst>
            <pc:docMk/>
            <pc:sldMk cId="805278181" sldId="262"/>
            <ac:spMk id="3" creationId="{0B196A8B-2ED9-B466-2D4B-80808E2C624A}"/>
          </ac:spMkLst>
        </pc:spChg>
        <pc:spChg chg="add del mod">
          <ac:chgData name="ko_arai" userId="S::ko_arai_s1.tri-arrow.co.jp#ext#@triarrowcojp.onmicrosoft.com::3cc6cb2b-3d69-4856-9e4d-92770bbf7529" providerId="AD" clId="Web-{7DB9ABE1-19BD-4940-8E27-431D54BA3645}" dt="2023-02-15T07:04:22.495" v="136"/>
          <ac:spMkLst>
            <pc:docMk/>
            <pc:sldMk cId="805278181" sldId="262"/>
            <ac:spMk id="4" creationId="{F28DC4F3-E18C-A232-1001-F1FB8AE8FAC3}"/>
          </ac:spMkLst>
        </pc:spChg>
        <pc:spChg chg="add mod">
          <ac:chgData name="ko_arai" userId="S::ko_arai_s1.tri-arrow.co.jp#ext#@triarrowcojp.onmicrosoft.com::3cc6cb2b-3d69-4856-9e4d-92770bbf7529" providerId="AD" clId="Web-{7DB9ABE1-19BD-4940-8E27-431D54BA3645}" dt="2023-02-15T07:04:44.698" v="141"/>
          <ac:spMkLst>
            <pc:docMk/>
            <pc:sldMk cId="805278181" sldId="262"/>
            <ac:spMk id="7" creationId="{1D0708B3-B859-8D99-5346-6A42EE3C6C5C}"/>
          </ac:spMkLst>
        </pc:spChg>
      </pc:sldChg>
      <pc:sldChg chg="addSp delSp modSp">
        <pc:chgData name="ko_arai" userId="S::ko_arai_s1.tri-arrow.co.jp#ext#@triarrowcojp.onmicrosoft.com::3cc6cb2b-3d69-4856-9e4d-92770bbf7529" providerId="AD" clId="Web-{7DB9ABE1-19BD-4940-8E27-431D54BA3645}" dt="2023-02-15T07:05:37.261" v="147" actId="20577"/>
        <pc:sldMkLst>
          <pc:docMk/>
          <pc:sldMk cId="801690048" sldId="264"/>
        </pc:sldMkLst>
        <pc:spChg chg="add mod">
          <ac:chgData name="ko_arai" userId="S::ko_arai_s1.tri-arrow.co.jp#ext#@triarrowcojp.onmicrosoft.com::3cc6cb2b-3d69-4856-9e4d-92770bbf7529" providerId="AD" clId="Web-{7DB9ABE1-19BD-4940-8E27-431D54BA3645}" dt="2023-02-15T07:04:45.761" v="142"/>
          <ac:spMkLst>
            <pc:docMk/>
            <pc:sldMk cId="801690048" sldId="264"/>
            <ac:spMk id="2" creationId="{9B0297FB-859F-C001-478B-9F8A29C09DE5}"/>
          </ac:spMkLst>
        </pc:spChg>
        <pc:spChg chg="mod">
          <ac:chgData name="ko_arai" userId="S::ko_arai_s1.tri-arrow.co.jp#ext#@triarrowcojp.onmicrosoft.com::3cc6cb2b-3d69-4856-9e4d-92770bbf7529" providerId="AD" clId="Web-{7DB9ABE1-19BD-4940-8E27-431D54BA3645}" dt="2023-02-15T07:05:37.261" v="147" actId="20577"/>
          <ac:spMkLst>
            <pc:docMk/>
            <pc:sldMk cId="801690048" sldId="264"/>
            <ac:spMk id="6" creationId="{7EEA7869-45F5-8334-0FF9-ED4FEC0DE8EE}"/>
          </ac:spMkLst>
        </pc:spChg>
        <pc:picChg chg="del">
          <ac:chgData name="ko_arai" userId="S::ko_arai_s1.tri-arrow.co.jp#ext#@triarrowcojp.onmicrosoft.com::3cc6cb2b-3d69-4856-9e4d-92770bbf7529" providerId="AD" clId="Web-{7DB9ABE1-19BD-4940-8E27-431D54BA3645}" dt="2023-02-15T06:59:12.333" v="42"/>
          <ac:picMkLst>
            <pc:docMk/>
            <pc:sldMk cId="801690048" sldId="264"/>
            <ac:picMk id="12" creationId="{1F1823A6-162B-E73C-BBDE-C0877728692D}"/>
          </ac:picMkLst>
        </pc:picChg>
        <pc:picChg chg="del mod">
          <ac:chgData name="ko_arai" userId="S::ko_arai_s1.tri-arrow.co.jp#ext#@triarrowcojp.onmicrosoft.com::3cc6cb2b-3d69-4856-9e4d-92770bbf7529" providerId="AD" clId="Web-{7DB9ABE1-19BD-4940-8E27-431D54BA3645}" dt="2023-02-15T06:59:12.896" v="43"/>
          <ac:picMkLst>
            <pc:docMk/>
            <pc:sldMk cId="801690048" sldId="264"/>
            <ac:picMk id="14" creationId="{CDFE105F-C40B-8E2D-7B0A-29BB0974E845}"/>
          </ac:picMkLst>
        </pc:picChg>
      </pc:sldChg>
      <pc:sldChg chg="addSp modSp">
        <pc:chgData name="ko_arai" userId="S::ko_arai_s1.tri-arrow.co.jp#ext#@triarrowcojp.onmicrosoft.com::3cc6cb2b-3d69-4856-9e4d-92770bbf7529" providerId="AD" clId="Web-{7DB9ABE1-19BD-4940-8E27-431D54BA3645}" dt="2023-02-15T07:04:45.761" v="142"/>
        <pc:sldMkLst>
          <pc:docMk/>
          <pc:sldMk cId="1973369259" sldId="265"/>
        </pc:sldMkLst>
        <pc:spChg chg="add mod">
          <ac:chgData name="ko_arai" userId="S::ko_arai_s1.tri-arrow.co.jp#ext#@triarrowcojp.onmicrosoft.com::3cc6cb2b-3d69-4856-9e4d-92770bbf7529" providerId="AD" clId="Web-{7DB9ABE1-19BD-4940-8E27-431D54BA3645}" dt="2023-02-15T07:04:45.761" v="142"/>
          <ac:spMkLst>
            <pc:docMk/>
            <pc:sldMk cId="1973369259" sldId="265"/>
            <ac:spMk id="2" creationId="{55B91A4B-61A8-5366-5EB6-A09088A446F6}"/>
          </ac:spMkLst>
        </pc:spChg>
      </pc:sldChg>
      <pc:sldChg chg="addSp modSp add replId">
        <pc:chgData name="ko_arai" userId="S::ko_arai_s1.tri-arrow.co.jp#ext#@triarrowcojp.onmicrosoft.com::3cc6cb2b-3d69-4856-9e4d-92770bbf7529" providerId="AD" clId="Web-{7DB9ABE1-19BD-4940-8E27-431D54BA3645}" dt="2023-02-15T07:04:45.761" v="142"/>
        <pc:sldMkLst>
          <pc:docMk/>
          <pc:sldMk cId="2843495269" sldId="266"/>
        </pc:sldMkLst>
        <pc:spChg chg="mod">
          <ac:chgData name="ko_arai" userId="S::ko_arai_s1.tri-arrow.co.jp#ext#@triarrowcojp.onmicrosoft.com::3cc6cb2b-3d69-4856-9e4d-92770bbf7529" providerId="AD" clId="Web-{7DB9ABE1-19BD-4940-8E27-431D54BA3645}" dt="2023-02-15T06:59:41.927" v="55" actId="20577"/>
          <ac:spMkLst>
            <pc:docMk/>
            <pc:sldMk cId="2843495269" sldId="266"/>
            <ac:spMk id="3" creationId="{23F7D500-783D-C6E4-1732-6A799D9B5D04}"/>
          </ac:spMkLst>
        </pc:spChg>
        <pc:spChg chg="add mod">
          <ac:chgData name="ko_arai" userId="S::ko_arai_s1.tri-arrow.co.jp#ext#@triarrowcojp.onmicrosoft.com::3cc6cb2b-3d69-4856-9e4d-92770bbf7529" providerId="AD" clId="Web-{7DB9ABE1-19BD-4940-8E27-431D54BA3645}" dt="2023-02-15T07:00:33.100" v="86" actId="20577"/>
          <ac:spMkLst>
            <pc:docMk/>
            <pc:sldMk cId="2843495269" sldId="266"/>
            <ac:spMk id="4" creationId="{E9184F89-D950-B435-C596-B8239F7F2C29}"/>
          </ac:spMkLst>
        </pc:spChg>
        <pc:spChg chg="mod">
          <ac:chgData name="ko_arai" userId="S::ko_arai_s1.tri-arrow.co.jp#ext#@triarrowcojp.onmicrosoft.com::3cc6cb2b-3d69-4856-9e4d-92770bbf7529" providerId="AD" clId="Web-{7DB9ABE1-19BD-4940-8E27-431D54BA3645}" dt="2023-02-15T06:59:39.427" v="53" actId="20577"/>
          <ac:spMkLst>
            <pc:docMk/>
            <pc:sldMk cId="2843495269" sldId="266"/>
            <ac:spMk id="5" creationId="{0C06ABB7-98FD-39E9-26FE-B057431DEB65}"/>
          </ac:spMkLst>
        </pc:spChg>
        <pc:spChg chg="add mod">
          <ac:chgData name="ko_arai" userId="S::ko_arai_s1.tri-arrow.co.jp#ext#@triarrowcojp.onmicrosoft.com::3cc6cb2b-3d69-4856-9e4d-92770bbf7529" providerId="AD" clId="Web-{7DB9ABE1-19BD-4940-8E27-431D54BA3645}" dt="2023-02-15T07:04:45.761" v="142"/>
          <ac:spMkLst>
            <pc:docMk/>
            <pc:sldMk cId="2843495269" sldId="266"/>
            <ac:spMk id="6" creationId="{E0EFC0D7-CDFE-F367-8E49-82C0F14FD69B}"/>
          </ac:spMkLst>
        </pc:spChg>
      </pc:sldChg>
      <pc:sldChg chg="add del replId">
        <pc:chgData name="ko_arai" userId="S::ko_arai_s1.tri-arrow.co.jp#ext#@triarrowcojp.onmicrosoft.com::3cc6cb2b-3d69-4856-9e4d-92770bbf7529" providerId="AD" clId="Web-{7DB9ABE1-19BD-4940-8E27-431D54BA3645}" dt="2023-02-15T06:59:44.459" v="57"/>
        <pc:sldMkLst>
          <pc:docMk/>
          <pc:sldMk cId="4159811819" sldId="267"/>
        </pc:sldMkLst>
      </pc:sldChg>
      <pc:sldMasterChg chg="mod modSldLayout">
        <pc:chgData name="ko_arai" userId="S::ko_arai_s1.tri-arrow.co.jp#ext#@triarrowcojp.onmicrosoft.com::3cc6cb2b-3d69-4856-9e4d-92770bbf7529" providerId="AD" clId="Web-{7DB9ABE1-19BD-4940-8E27-431D54BA3645}" dt="2023-02-15T07:04:45.761" v="142"/>
        <pc:sldMasterMkLst>
          <pc:docMk/>
          <pc:sldMasterMk cId="2367838219" sldId="2147483648"/>
        </pc:sldMasterMkLst>
        <pc:sldLayoutChg chg="mod">
          <pc:chgData name="ko_arai" userId="S::ko_arai_s1.tri-arrow.co.jp#ext#@triarrowcojp.onmicrosoft.com::3cc6cb2b-3d69-4856-9e4d-92770bbf7529" providerId="AD" clId="Web-{7DB9ABE1-19BD-4940-8E27-431D54BA3645}" dt="2023-02-15T07:04:45.761" v="142"/>
          <pc:sldLayoutMkLst>
            <pc:docMk/>
            <pc:sldMasterMk cId="2367838219" sldId="2147483648"/>
            <pc:sldLayoutMk cId="836991789" sldId="2147483649"/>
          </pc:sldLayoutMkLst>
        </pc:sldLayoutChg>
        <pc:sldLayoutChg chg="mod">
          <pc:chgData name="ko_arai" userId="S::ko_arai_s1.tri-arrow.co.jp#ext#@triarrowcojp.onmicrosoft.com::3cc6cb2b-3d69-4856-9e4d-92770bbf7529" providerId="AD" clId="Web-{7DB9ABE1-19BD-4940-8E27-431D54BA3645}" dt="2023-02-15T07:04:45.761" v="142"/>
          <pc:sldLayoutMkLst>
            <pc:docMk/>
            <pc:sldMasterMk cId="2367838219" sldId="2147483648"/>
            <pc:sldLayoutMk cId="760949319" sldId="2147483650"/>
          </pc:sldLayoutMkLst>
        </pc:sldLayoutChg>
        <pc:sldLayoutChg chg="mod">
          <pc:chgData name="ko_arai" userId="S::ko_arai_s1.tri-arrow.co.jp#ext#@triarrowcojp.onmicrosoft.com::3cc6cb2b-3d69-4856-9e4d-92770bbf7529" providerId="AD" clId="Web-{7DB9ABE1-19BD-4940-8E27-431D54BA3645}" dt="2023-02-15T07:04:45.761" v="142"/>
          <pc:sldLayoutMkLst>
            <pc:docMk/>
            <pc:sldMasterMk cId="2367838219" sldId="2147483648"/>
            <pc:sldLayoutMk cId="3114637561" sldId="2147483651"/>
          </pc:sldLayoutMkLst>
        </pc:sldLayoutChg>
        <pc:sldLayoutChg chg="mod">
          <pc:chgData name="ko_arai" userId="S::ko_arai_s1.tri-arrow.co.jp#ext#@triarrowcojp.onmicrosoft.com::3cc6cb2b-3d69-4856-9e4d-92770bbf7529" providerId="AD" clId="Web-{7DB9ABE1-19BD-4940-8E27-431D54BA3645}" dt="2023-02-15T07:04:45.761" v="142"/>
          <pc:sldLayoutMkLst>
            <pc:docMk/>
            <pc:sldMasterMk cId="2367838219" sldId="2147483648"/>
            <pc:sldLayoutMk cId="1723627041" sldId="2147483652"/>
          </pc:sldLayoutMkLst>
        </pc:sldLayoutChg>
        <pc:sldLayoutChg chg="mod">
          <pc:chgData name="ko_arai" userId="S::ko_arai_s1.tri-arrow.co.jp#ext#@triarrowcojp.onmicrosoft.com::3cc6cb2b-3d69-4856-9e4d-92770bbf7529" providerId="AD" clId="Web-{7DB9ABE1-19BD-4940-8E27-431D54BA3645}" dt="2023-02-15T07:04:45.761" v="142"/>
          <pc:sldLayoutMkLst>
            <pc:docMk/>
            <pc:sldMasterMk cId="2367838219" sldId="2147483648"/>
            <pc:sldLayoutMk cId="2864923541" sldId="2147483653"/>
          </pc:sldLayoutMkLst>
        </pc:sldLayoutChg>
        <pc:sldLayoutChg chg="mod">
          <pc:chgData name="ko_arai" userId="S::ko_arai_s1.tri-arrow.co.jp#ext#@triarrowcojp.onmicrosoft.com::3cc6cb2b-3d69-4856-9e4d-92770bbf7529" providerId="AD" clId="Web-{7DB9ABE1-19BD-4940-8E27-431D54BA3645}" dt="2023-02-15T07:04:45.761" v="142"/>
          <pc:sldLayoutMkLst>
            <pc:docMk/>
            <pc:sldMasterMk cId="2367838219" sldId="2147483648"/>
            <pc:sldLayoutMk cId="2629224613" sldId="2147483654"/>
          </pc:sldLayoutMkLst>
        </pc:sldLayoutChg>
        <pc:sldLayoutChg chg="mod">
          <pc:chgData name="ko_arai" userId="S::ko_arai_s1.tri-arrow.co.jp#ext#@triarrowcojp.onmicrosoft.com::3cc6cb2b-3d69-4856-9e4d-92770bbf7529" providerId="AD" clId="Web-{7DB9ABE1-19BD-4940-8E27-431D54BA3645}" dt="2023-02-15T07:04:45.761" v="142"/>
          <pc:sldLayoutMkLst>
            <pc:docMk/>
            <pc:sldMasterMk cId="2367838219" sldId="2147483648"/>
            <pc:sldLayoutMk cId="395714391" sldId="2147483655"/>
          </pc:sldLayoutMkLst>
        </pc:sldLayoutChg>
        <pc:sldLayoutChg chg="mod">
          <pc:chgData name="ko_arai" userId="S::ko_arai_s1.tri-arrow.co.jp#ext#@triarrowcojp.onmicrosoft.com::3cc6cb2b-3d69-4856-9e4d-92770bbf7529" providerId="AD" clId="Web-{7DB9ABE1-19BD-4940-8E27-431D54BA3645}" dt="2023-02-15T07:04:45.761" v="142"/>
          <pc:sldLayoutMkLst>
            <pc:docMk/>
            <pc:sldMasterMk cId="2367838219" sldId="2147483648"/>
            <pc:sldLayoutMk cId="3697848436" sldId="2147483656"/>
          </pc:sldLayoutMkLst>
        </pc:sldLayoutChg>
        <pc:sldLayoutChg chg="mod">
          <pc:chgData name="ko_arai" userId="S::ko_arai_s1.tri-arrow.co.jp#ext#@triarrowcojp.onmicrosoft.com::3cc6cb2b-3d69-4856-9e4d-92770bbf7529" providerId="AD" clId="Web-{7DB9ABE1-19BD-4940-8E27-431D54BA3645}" dt="2023-02-15T07:04:45.761" v="142"/>
          <pc:sldLayoutMkLst>
            <pc:docMk/>
            <pc:sldMasterMk cId="2367838219" sldId="2147483648"/>
            <pc:sldLayoutMk cId="1616207378" sldId="2147483657"/>
          </pc:sldLayoutMkLst>
        </pc:sldLayoutChg>
        <pc:sldLayoutChg chg="mod">
          <pc:chgData name="ko_arai" userId="S::ko_arai_s1.tri-arrow.co.jp#ext#@triarrowcojp.onmicrosoft.com::3cc6cb2b-3d69-4856-9e4d-92770bbf7529" providerId="AD" clId="Web-{7DB9ABE1-19BD-4940-8E27-431D54BA3645}" dt="2023-02-15T07:04:45.761" v="142"/>
          <pc:sldLayoutMkLst>
            <pc:docMk/>
            <pc:sldMasterMk cId="2367838219" sldId="2147483648"/>
            <pc:sldLayoutMk cId="3330752740" sldId="2147483658"/>
          </pc:sldLayoutMkLst>
        </pc:sldLayoutChg>
        <pc:sldLayoutChg chg="mod">
          <pc:chgData name="ko_arai" userId="S::ko_arai_s1.tri-arrow.co.jp#ext#@triarrowcojp.onmicrosoft.com::3cc6cb2b-3d69-4856-9e4d-92770bbf7529" providerId="AD" clId="Web-{7DB9ABE1-19BD-4940-8E27-431D54BA3645}" dt="2023-02-15T07:04:45.761" v="142"/>
          <pc:sldLayoutMkLst>
            <pc:docMk/>
            <pc:sldMasterMk cId="2367838219" sldId="2147483648"/>
            <pc:sldLayoutMk cId="684215845" sldId="2147483659"/>
          </pc:sldLayoutMkLst>
        </pc:sldLayoutChg>
      </pc:sldMasterChg>
    </pc:docChg>
  </pc:docChgLst>
  <pc:docChgLst>
    <pc:chgData name="ko_arai" userId="S::ko_arai_s1.tri-arrow.co.jp#ext#@triarrowcojp.onmicrosoft.com::3cc6cb2b-3d69-4856-9e4d-92770bbf7529" providerId="AD" clId="Web-{3825A3A8-D322-44A8-BAC8-4557B59542CA}"/>
    <pc:docChg chg="modSld">
      <pc:chgData name="ko_arai" userId="S::ko_arai_s1.tri-arrow.co.jp#ext#@triarrowcojp.onmicrosoft.com::3cc6cb2b-3d69-4856-9e4d-92770bbf7529" providerId="AD" clId="Web-{3825A3A8-D322-44A8-BAC8-4557B59542CA}" dt="2023-02-15T07:09:48.710" v="22" actId="20577"/>
      <pc:docMkLst>
        <pc:docMk/>
      </pc:docMkLst>
      <pc:sldChg chg="modSp">
        <pc:chgData name="ko_arai" userId="S::ko_arai_s1.tri-arrow.co.jp#ext#@triarrowcojp.onmicrosoft.com::3cc6cb2b-3d69-4856-9e4d-92770bbf7529" providerId="AD" clId="Web-{3825A3A8-D322-44A8-BAC8-4557B59542CA}" dt="2023-02-15T07:09:48.710" v="22" actId="20577"/>
        <pc:sldMkLst>
          <pc:docMk/>
          <pc:sldMk cId="26466111" sldId="258"/>
        </pc:sldMkLst>
        <pc:spChg chg="mod">
          <ac:chgData name="ko_arai" userId="S::ko_arai_s1.tri-arrow.co.jp#ext#@triarrowcojp.onmicrosoft.com::3cc6cb2b-3d69-4856-9e4d-92770bbf7529" providerId="AD" clId="Web-{3825A3A8-D322-44A8-BAC8-4557B59542CA}" dt="2023-02-15T07:09:45.929" v="21" actId="20577"/>
          <ac:spMkLst>
            <pc:docMk/>
            <pc:sldMk cId="26466111" sldId="258"/>
            <ac:spMk id="15" creationId="{C7F733EF-2C55-1F41-3D9C-83FFDFA664B9}"/>
          </ac:spMkLst>
        </pc:spChg>
        <pc:spChg chg="mod">
          <ac:chgData name="ko_arai" userId="S::ko_arai_s1.tri-arrow.co.jp#ext#@triarrowcojp.onmicrosoft.com::3cc6cb2b-3d69-4856-9e4d-92770bbf7529" providerId="AD" clId="Web-{3825A3A8-D322-44A8-BAC8-4557B59542CA}" dt="2023-02-15T07:09:48.710" v="22" actId="20577"/>
          <ac:spMkLst>
            <pc:docMk/>
            <pc:sldMk cId="26466111" sldId="258"/>
            <ac:spMk id="29" creationId="{2E5689E6-62D0-DD46-3E92-419F43692E8A}"/>
          </ac:spMkLst>
        </pc:spChg>
      </pc:sldChg>
      <pc:sldChg chg="modSp">
        <pc:chgData name="ko_arai" userId="S::ko_arai_s1.tri-arrow.co.jp#ext#@triarrowcojp.onmicrosoft.com::3cc6cb2b-3d69-4856-9e4d-92770bbf7529" providerId="AD" clId="Web-{3825A3A8-D322-44A8-BAC8-4557B59542CA}" dt="2023-02-15T07:09:05.584" v="12" actId="20577"/>
        <pc:sldMkLst>
          <pc:docMk/>
          <pc:sldMk cId="801690048" sldId="264"/>
        </pc:sldMkLst>
        <pc:spChg chg="mod">
          <ac:chgData name="ko_arai" userId="S::ko_arai_s1.tri-arrow.co.jp#ext#@triarrowcojp.onmicrosoft.com::3cc6cb2b-3d69-4856-9e4d-92770bbf7529" providerId="AD" clId="Web-{3825A3A8-D322-44A8-BAC8-4557B59542CA}" dt="2023-02-15T07:09:05.584" v="12" actId="20577"/>
          <ac:spMkLst>
            <pc:docMk/>
            <pc:sldMk cId="801690048" sldId="264"/>
            <ac:spMk id="6" creationId="{7EEA7869-45F5-8334-0FF9-ED4FEC0DE8EE}"/>
          </ac:spMkLst>
        </pc:spChg>
      </pc:sldChg>
      <pc:sldChg chg="modSp">
        <pc:chgData name="ko_arai" userId="S::ko_arai_s1.tri-arrow.co.jp#ext#@triarrowcojp.onmicrosoft.com::3cc6cb2b-3d69-4856-9e4d-92770bbf7529" providerId="AD" clId="Web-{3825A3A8-D322-44A8-BAC8-4557B59542CA}" dt="2023-02-15T07:08:50.678" v="7" actId="20577"/>
        <pc:sldMkLst>
          <pc:docMk/>
          <pc:sldMk cId="2843495269" sldId="266"/>
        </pc:sldMkLst>
        <pc:spChg chg="mod">
          <ac:chgData name="ko_arai" userId="S::ko_arai_s1.tri-arrow.co.jp#ext#@triarrowcojp.onmicrosoft.com::3cc6cb2b-3d69-4856-9e4d-92770bbf7529" providerId="AD" clId="Web-{3825A3A8-D322-44A8-BAC8-4557B59542CA}" dt="2023-02-15T07:08:50.678" v="7" actId="20577"/>
          <ac:spMkLst>
            <pc:docMk/>
            <pc:sldMk cId="2843495269" sldId="266"/>
            <ac:spMk id="4" creationId="{E9184F89-D950-B435-C596-B8239F7F2C29}"/>
          </ac:spMkLst>
        </pc:spChg>
      </pc:sldChg>
    </pc:docChg>
  </pc:docChgLst>
  <pc:docChgLst>
    <pc:chgData name="ko_arai" userId="S::ko_arai_s1.tri-arrow.co.jp#ext#@triarrowcojp.onmicrosoft.com::3cc6cb2b-3d69-4856-9e4d-92770bbf7529" providerId="AD" clId="Web-{B577B5A3-30DD-415C-87F8-1A1AF547D076}"/>
    <pc:docChg chg="modSld">
      <pc:chgData name="ko_arai" userId="S::ko_arai_s1.tri-arrow.co.jp#ext#@triarrowcojp.onmicrosoft.com::3cc6cb2b-3d69-4856-9e4d-92770bbf7529" providerId="AD" clId="Web-{B577B5A3-30DD-415C-87F8-1A1AF547D076}" dt="2023-02-16T01:16:57.891" v="15" actId="1076"/>
      <pc:docMkLst>
        <pc:docMk/>
      </pc:docMkLst>
      <pc:sldChg chg="modSp">
        <pc:chgData name="ko_arai" userId="S::ko_arai_s1.tri-arrow.co.jp#ext#@triarrowcojp.onmicrosoft.com::3cc6cb2b-3d69-4856-9e4d-92770bbf7529" providerId="AD" clId="Web-{B577B5A3-30DD-415C-87F8-1A1AF547D076}" dt="2023-02-16T01:15:30.014" v="1" actId="1076"/>
        <pc:sldMkLst>
          <pc:docMk/>
          <pc:sldMk cId="3523236454" sldId="256"/>
        </pc:sldMkLst>
        <pc:spChg chg="mod">
          <ac:chgData name="ko_arai" userId="S::ko_arai_s1.tri-arrow.co.jp#ext#@triarrowcojp.onmicrosoft.com::3cc6cb2b-3d69-4856-9e4d-92770bbf7529" providerId="AD" clId="Web-{B577B5A3-30DD-415C-87F8-1A1AF547D076}" dt="2023-02-16T01:15:30.014" v="1" actId="1076"/>
          <ac:spMkLst>
            <pc:docMk/>
            <pc:sldMk cId="3523236454" sldId="256"/>
            <ac:spMk id="9" creationId="{46FAB41F-A264-80B9-9076-8C3E3D32F77C}"/>
          </ac:spMkLst>
        </pc:spChg>
      </pc:sldChg>
      <pc:sldChg chg="addSp modSp">
        <pc:chgData name="ko_arai" userId="S::ko_arai_s1.tri-arrow.co.jp#ext#@triarrowcojp.onmicrosoft.com::3cc6cb2b-3d69-4856-9e4d-92770bbf7529" providerId="AD" clId="Web-{B577B5A3-30DD-415C-87F8-1A1AF547D076}" dt="2023-02-16T01:16:57.891" v="15" actId="1076"/>
        <pc:sldMkLst>
          <pc:docMk/>
          <pc:sldMk cId="801690048" sldId="264"/>
        </pc:sldMkLst>
        <pc:spChg chg="mod">
          <ac:chgData name="ko_arai" userId="S::ko_arai_s1.tri-arrow.co.jp#ext#@triarrowcojp.onmicrosoft.com::3cc6cb2b-3d69-4856-9e4d-92770bbf7529" providerId="AD" clId="Web-{B577B5A3-30DD-415C-87F8-1A1AF547D076}" dt="2023-02-16T01:16:27.156" v="8" actId="20577"/>
          <ac:spMkLst>
            <pc:docMk/>
            <pc:sldMk cId="801690048" sldId="264"/>
            <ac:spMk id="6" creationId="{7EEA7869-45F5-8334-0FF9-ED4FEC0DE8EE}"/>
          </ac:spMkLst>
        </pc:spChg>
        <pc:picChg chg="add mod">
          <ac:chgData name="ko_arai" userId="S::ko_arai_s1.tri-arrow.co.jp#ext#@triarrowcojp.onmicrosoft.com::3cc6cb2b-3d69-4856-9e4d-92770bbf7529" providerId="AD" clId="Web-{B577B5A3-30DD-415C-87F8-1A1AF547D076}" dt="2023-02-16T01:16:45.250" v="12" actId="1076"/>
          <ac:picMkLst>
            <pc:docMk/>
            <pc:sldMk cId="801690048" sldId="264"/>
            <ac:picMk id="5" creationId="{0129921B-6A5E-753B-F6D6-E234A73E8692}"/>
          </ac:picMkLst>
        </pc:picChg>
        <pc:picChg chg="add mod">
          <ac:chgData name="ko_arai" userId="S::ko_arai_s1.tri-arrow.co.jp#ext#@triarrowcojp.onmicrosoft.com::3cc6cb2b-3d69-4856-9e4d-92770bbf7529" providerId="AD" clId="Web-{B577B5A3-30DD-415C-87F8-1A1AF547D076}" dt="2023-02-16T01:16:57.891" v="15" actId="1076"/>
          <ac:picMkLst>
            <pc:docMk/>
            <pc:sldMk cId="801690048" sldId="264"/>
            <ac:picMk id="8" creationId="{EABB7202-0CB0-5916-6FD4-7F817D59E226}"/>
          </ac:picMkLst>
        </pc:picChg>
        <pc:picChg chg="add mod">
          <ac:chgData name="ko_arai" userId="S::ko_arai_s1.tri-arrow.co.jp#ext#@triarrowcojp.onmicrosoft.com::3cc6cb2b-3d69-4856-9e4d-92770bbf7529" providerId="AD" clId="Web-{B577B5A3-30DD-415C-87F8-1A1AF547D076}" dt="2023-02-16T01:16:56.407" v="14" actId="1076"/>
          <ac:picMkLst>
            <pc:docMk/>
            <pc:sldMk cId="801690048" sldId="264"/>
            <ac:picMk id="11" creationId="{22C18705-C098-265E-D934-E1FDF07D95E3}"/>
          </ac:picMkLst>
        </pc:picChg>
      </pc:sldChg>
    </pc:docChg>
  </pc:docChgLst>
  <pc:docChgLst>
    <pc:chgData name="ko_arai" userId="S::ko_arai_s1.tri-arrow.co.jp#ext#@triarrowcojp.onmicrosoft.com::3cc6cb2b-3d69-4856-9e4d-92770bbf7529" providerId="AD" clId="Web-{7F0A10F8-BCD4-4404-8B1F-E29E7484D00F}"/>
    <pc:docChg chg="addSld modSld">
      <pc:chgData name="ko_arai" userId="S::ko_arai_s1.tri-arrow.co.jp#ext#@triarrowcojp.onmicrosoft.com::3cc6cb2b-3d69-4856-9e4d-92770bbf7529" providerId="AD" clId="Web-{7F0A10F8-BCD4-4404-8B1F-E29E7484D00F}" dt="2023-02-16T01:54:42.542" v="442" actId="14100"/>
      <pc:docMkLst>
        <pc:docMk/>
      </pc:docMkLst>
      <pc:sldChg chg="modSp">
        <pc:chgData name="ko_arai" userId="S::ko_arai_s1.tri-arrow.co.jp#ext#@triarrowcojp.onmicrosoft.com::3cc6cb2b-3d69-4856-9e4d-92770bbf7529" providerId="AD" clId="Web-{7F0A10F8-BCD4-4404-8B1F-E29E7484D00F}" dt="2023-02-16T01:53:11.009" v="409" actId="20577"/>
        <pc:sldMkLst>
          <pc:docMk/>
          <pc:sldMk cId="431765377" sldId="261"/>
        </pc:sldMkLst>
        <pc:spChg chg="mod">
          <ac:chgData name="ko_arai" userId="S::ko_arai_s1.tri-arrow.co.jp#ext#@triarrowcojp.onmicrosoft.com::3cc6cb2b-3d69-4856-9e4d-92770bbf7529" providerId="AD" clId="Web-{7F0A10F8-BCD4-4404-8B1F-E29E7484D00F}" dt="2023-02-16T01:46:42.172" v="278" actId="20577"/>
          <ac:spMkLst>
            <pc:docMk/>
            <pc:sldMk cId="431765377" sldId="261"/>
            <ac:spMk id="5" creationId="{0C06ABB7-98FD-39E9-26FE-B057431DEB65}"/>
          </ac:spMkLst>
        </pc:spChg>
        <pc:spChg chg="mod">
          <ac:chgData name="ko_arai" userId="S::ko_arai_s1.tri-arrow.co.jp#ext#@triarrowcojp.onmicrosoft.com::3cc6cb2b-3d69-4856-9e4d-92770bbf7529" providerId="AD" clId="Web-{7F0A10F8-BCD4-4404-8B1F-E29E7484D00F}" dt="2023-02-16T01:53:11.009" v="409" actId="20577"/>
          <ac:spMkLst>
            <pc:docMk/>
            <pc:sldMk cId="431765377" sldId="261"/>
            <ac:spMk id="6" creationId="{7EEA7869-45F5-8334-0FF9-ED4FEC0DE8EE}"/>
          </ac:spMkLst>
        </pc:spChg>
      </pc:sldChg>
      <pc:sldChg chg="addSp delSp modSp">
        <pc:chgData name="ko_arai" userId="S::ko_arai_s1.tri-arrow.co.jp#ext#@triarrowcojp.onmicrosoft.com::3cc6cb2b-3d69-4856-9e4d-92770bbf7529" providerId="AD" clId="Web-{7F0A10F8-BCD4-4404-8B1F-E29E7484D00F}" dt="2023-02-16T01:45:47.406" v="258" actId="1076"/>
        <pc:sldMkLst>
          <pc:docMk/>
          <pc:sldMk cId="805278181" sldId="262"/>
        </pc:sldMkLst>
        <pc:spChg chg="add del mod">
          <ac:chgData name="ko_arai" userId="S::ko_arai_s1.tri-arrow.co.jp#ext#@triarrowcojp.onmicrosoft.com::3cc6cb2b-3d69-4856-9e4d-92770bbf7529" providerId="AD" clId="Web-{7F0A10F8-BCD4-4404-8B1F-E29E7484D00F}" dt="2023-02-16T01:41:50.276" v="211"/>
          <ac:spMkLst>
            <pc:docMk/>
            <pc:sldMk cId="805278181" sldId="262"/>
            <ac:spMk id="3" creationId="{56EB3A8F-3193-E2C7-5C46-9C0D10BEF160}"/>
          </ac:spMkLst>
        </pc:spChg>
        <pc:spChg chg="mod">
          <ac:chgData name="ko_arai" userId="S::ko_arai_s1.tri-arrow.co.jp#ext#@triarrowcojp.onmicrosoft.com::3cc6cb2b-3d69-4856-9e4d-92770bbf7529" providerId="AD" clId="Web-{7F0A10F8-BCD4-4404-8B1F-E29E7484D00F}" dt="2023-02-16T01:45:47.406" v="258" actId="1076"/>
          <ac:spMkLst>
            <pc:docMk/>
            <pc:sldMk cId="805278181" sldId="262"/>
            <ac:spMk id="6" creationId="{7EEA7869-45F5-8334-0FF9-ED4FEC0DE8EE}"/>
          </ac:spMkLst>
        </pc:spChg>
      </pc:sldChg>
      <pc:sldChg chg="addSp modSp">
        <pc:chgData name="ko_arai" userId="S::ko_arai_s1.tri-arrow.co.jp#ext#@triarrowcojp.onmicrosoft.com::3cc6cb2b-3d69-4856-9e4d-92770bbf7529" providerId="AD" clId="Web-{7F0A10F8-BCD4-4404-8B1F-E29E7484D00F}" dt="2023-02-16T01:54:42.542" v="442" actId="14100"/>
        <pc:sldMkLst>
          <pc:docMk/>
          <pc:sldMk cId="1973369259" sldId="265"/>
        </pc:sldMkLst>
        <pc:spChg chg="mod">
          <ac:chgData name="ko_arai" userId="S::ko_arai_s1.tri-arrow.co.jp#ext#@triarrowcojp.onmicrosoft.com::3cc6cb2b-3d69-4856-9e4d-92770bbf7529" providerId="AD" clId="Web-{7F0A10F8-BCD4-4404-8B1F-E29E7484D00F}" dt="2023-02-16T01:53:49.853" v="421" actId="20577"/>
          <ac:spMkLst>
            <pc:docMk/>
            <pc:sldMk cId="1973369259" sldId="265"/>
            <ac:spMk id="3" creationId="{23F7D500-783D-C6E4-1732-6A799D9B5D04}"/>
          </ac:spMkLst>
        </pc:spChg>
        <pc:spChg chg="add mod">
          <ac:chgData name="ko_arai" userId="S::ko_arai_s1.tri-arrow.co.jp#ext#@triarrowcojp.onmicrosoft.com::3cc6cb2b-3d69-4856-9e4d-92770bbf7529" providerId="AD" clId="Web-{7F0A10F8-BCD4-4404-8B1F-E29E7484D00F}" dt="2023-02-16T01:54:24.432" v="438" actId="1076"/>
          <ac:spMkLst>
            <pc:docMk/>
            <pc:sldMk cId="1973369259" sldId="265"/>
            <ac:spMk id="4" creationId="{4F118A42-DF13-CCD5-F255-43E03E4BEC60}"/>
          </ac:spMkLst>
        </pc:spChg>
        <pc:spChg chg="mod">
          <ac:chgData name="ko_arai" userId="S::ko_arai_s1.tri-arrow.co.jp#ext#@triarrowcojp.onmicrosoft.com::3cc6cb2b-3d69-4856-9e4d-92770bbf7529" providerId="AD" clId="Web-{7F0A10F8-BCD4-4404-8B1F-E29E7484D00F}" dt="2023-02-16T01:54:42.542" v="442" actId="14100"/>
          <ac:spMkLst>
            <pc:docMk/>
            <pc:sldMk cId="1973369259" sldId="265"/>
            <ac:spMk id="5" creationId="{0C06ABB7-98FD-39E9-26FE-B057431DEB65}"/>
          </ac:spMkLst>
        </pc:spChg>
      </pc:sldChg>
      <pc:sldChg chg="modSp">
        <pc:chgData name="ko_arai" userId="S::ko_arai_s1.tri-arrow.co.jp#ext#@triarrowcojp.onmicrosoft.com::3cc6cb2b-3d69-4856-9e4d-92770bbf7529" providerId="AD" clId="Web-{7F0A10F8-BCD4-4404-8B1F-E29E7484D00F}" dt="2023-02-16T01:40:22.024" v="197" actId="20577"/>
        <pc:sldMkLst>
          <pc:docMk/>
          <pc:sldMk cId="2843495269" sldId="266"/>
        </pc:sldMkLst>
        <pc:spChg chg="mod">
          <ac:chgData name="ko_arai" userId="S::ko_arai_s1.tri-arrow.co.jp#ext#@triarrowcojp.onmicrosoft.com::3cc6cb2b-3d69-4856-9e4d-92770bbf7529" providerId="AD" clId="Web-{7F0A10F8-BCD4-4404-8B1F-E29E7484D00F}" dt="2023-02-16T01:40:22.024" v="197" actId="20577"/>
          <ac:spMkLst>
            <pc:docMk/>
            <pc:sldMk cId="2843495269" sldId="266"/>
            <ac:spMk id="4" creationId="{E9184F89-D950-B435-C596-B8239F7F2C29}"/>
          </ac:spMkLst>
        </pc:spChg>
      </pc:sldChg>
      <pc:sldChg chg="addSp modSp add replId">
        <pc:chgData name="ko_arai" userId="S::ko_arai_s1.tri-arrow.co.jp#ext#@triarrowcojp.onmicrosoft.com::3cc6cb2b-3d69-4856-9e4d-92770bbf7529" providerId="AD" clId="Web-{7F0A10F8-BCD4-4404-8B1F-E29E7484D00F}" dt="2023-02-16T01:45:39.968" v="257" actId="1076"/>
        <pc:sldMkLst>
          <pc:docMk/>
          <pc:sldMk cId="3926121423" sldId="267"/>
        </pc:sldMkLst>
        <pc:spChg chg="mod">
          <ac:chgData name="ko_arai" userId="S::ko_arai_s1.tri-arrow.co.jp#ext#@triarrowcojp.onmicrosoft.com::3cc6cb2b-3d69-4856-9e4d-92770bbf7529" providerId="AD" clId="Web-{7F0A10F8-BCD4-4404-8B1F-E29E7484D00F}" dt="2023-02-16T01:45:39.968" v="257" actId="1076"/>
          <ac:spMkLst>
            <pc:docMk/>
            <pc:sldMk cId="3926121423" sldId="267"/>
            <ac:spMk id="3" creationId="{56EB3A8F-3193-E2C7-5C46-9C0D10BEF160}"/>
          </ac:spMkLst>
        </pc:spChg>
        <pc:spChg chg="mod">
          <ac:chgData name="ko_arai" userId="S::ko_arai_s1.tri-arrow.co.jp#ext#@triarrowcojp.onmicrosoft.com::3cc6cb2b-3d69-4856-9e4d-92770bbf7529" providerId="AD" clId="Web-{7F0A10F8-BCD4-4404-8B1F-E29E7484D00F}" dt="2023-02-16T01:45:39.952" v="256" actId="1076"/>
          <ac:spMkLst>
            <pc:docMk/>
            <pc:sldMk cId="3926121423" sldId="267"/>
            <ac:spMk id="6" creationId="{7EEA7869-45F5-8334-0FF9-ED4FEC0DE8EE}"/>
          </ac:spMkLst>
        </pc:spChg>
        <pc:spChg chg="mod">
          <ac:chgData name="ko_arai" userId="S::ko_arai_s1.tri-arrow.co.jp#ext#@triarrowcojp.onmicrosoft.com::3cc6cb2b-3d69-4856-9e4d-92770bbf7529" providerId="AD" clId="Web-{7F0A10F8-BCD4-4404-8B1F-E29E7484D00F}" dt="2023-02-16T01:45:39.906" v="254" actId="1076"/>
          <ac:spMkLst>
            <pc:docMk/>
            <pc:sldMk cId="3926121423" sldId="267"/>
            <ac:spMk id="7" creationId="{1D0708B3-B859-8D99-5346-6A42EE3C6C5C}"/>
          </ac:spMkLst>
        </pc:spChg>
        <pc:spChg chg="add mod">
          <ac:chgData name="ko_arai" userId="S::ko_arai_s1.tri-arrow.co.jp#ext#@triarrowcojp.onmicrosoft.com::3cc6cb2b-3d69-4856-9e4d-92770bbf7529" providerId="AD" clId="Web-{7F0A10F8-BCD4-4404-8B1F-E29E7484D00F}" dt="2023-02-16T01:45:39.921" v="255" actId="1076"/>
          <ac:spMkLst>
            <pc:docMk/>
            <pc:sldMk cId="3926121423" sldId="267"/>
            <ac:spMk id="8" creationId="{50205A1C-F4B8-1524-98DA-946F8236AB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9187C-8045-006B-68E9-5381B3822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A0DE20-FD20-4B6E-FE94-8CC3749D1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09D799-67B1-2888-099A-0D4005E5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0AB1-E831-4182-A13F-CE0C7AD2002C}" type="datetimeFigureOut">
              <a:rPr kumimoji="1" lang="ja-JP" altLang="en-US" smtClean="0"/>
              <a:t>2023/2/15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980D6A-541D-B81F-4CA0-AEF80EE9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122DF5-CBAF-34B6-56CE-300093D5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BAF-74A2-4024-B0E0-ED086FCB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99178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E8ACD-635E-F223-5FFA-F4BDCBDE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6B18C0-9B6B-F777-A970-0F5DFC97D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C2BF9C-7685-867D-E38E-5FE38513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0AB1-E831-4182-A13F-CE0C7AD2002C}" type="datetimeFigureOut">
              <a:rPr kumimoji="1" lang="ja-JP" altLang="en-US" smtClean="0"/>
              <a:t>2023/2/15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68A216-83A2-6A56-F6E4-0555E14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5AFE94-498D-A3B3-2695-EDF9995D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BAF-74A2-4024-B0E0-ED086FCB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75274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C02C9D-A6A0-4081-46CA-3322044E3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8126CF-D1B4-C862-65F6-A256BE8F9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84ECCE-1FF2-3786-F8B3-6D5F13C6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0AB1-E831-4182-A13F-CE0C7AD2002C}" type="datetimeFigureOut">
              <a:rPr kumimoji="1" lang="ja-JP" altLang="en-US" smtClean="0"/>
              <a:t>2023/2/15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F6D123-BFFA-51B4-6F4A-93049964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DCE167-E0B8-07B0-E5BE-C1969722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BAF-74A2-4024-B0E0-ED086FCB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2158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69B07-102C-5A93-024C-A9E63998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D7FAE1-3C84-3789-D97A-36FE8606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23B088-B77D-D3C6-7857-D24C1F0A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0AB1-E831-4182-A13F-CE0C7AD2002C}" type="datetimeFigureOut">
              <a:rPr kumimoji="1" lang="ja-JP" altLang="en-US" smtClean="0"/>
              <a:t>2023/2/15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7CF920-85AE-4784-926A-11F68A08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BEAA2F-80EA-FC87-6290-84553140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BAF-74A2-4024-B0E0-ED086FCB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9493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433ED-0E90-2060-CEFB-534081BB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43E5E5-D626-B757-E752-3E47F93B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A82C22-4638-9020-755E-D8DF2033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0AB1-E831-4182-A13F-CE0C7AD2002C}" type="datetimeFigureOut">
              <a:rPr kumimoji="1" lang="ja-JP" altLang="en-US" smtClean="0"/>
              <a:t>2023/2/15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44D741-32F7-BD3A-1588-E1DDC6B5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60FEAF-16A6-4A1A-9DD9-EB5A7A6A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BAF-74A2-4024-B0E0-ED086FCB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63756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C9980-8AC7-E41E-3575-28D454C3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23D5AD-1A97-7412-5AC9-E7B6DA541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6812BE-9ECC-7584-7CF2-DAD13B54E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066C64-0365-B94E-F153-889B5FA6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0AB1-E831-4182-A13F-CE0C7AD2002C}" type="datetimeFigureOut">
              <a:rPr kumimoji="1" lang="ja-JP" altLang="en-US" smtClean="0"/>
              <a:t>2023/2/15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24CA57-AE78-9A1D-8E56-604C6FBF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B7D264-730B-25D4-AF98-78AAEC00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BAF-74A2-4024-B0E0-ED086FCB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62704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B1115-9E03-2992-B3D5-778A14E6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A8EFBE-B9AC-F338-C415-E419DD018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079B3A-2C4D-1C28-7E21-B36B6313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185E0D-38D5-D400-A08D-5AA2FB0B8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0838B4-65BA-954A-69B3-5800D787D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987B33E-AE7A-648E-4359-9C4D44BB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0AB1-E831-4182-A13F-CE0C7AD2002C}" type="datetimeFigureOut">
              <a:rPr kumimoji="1" lang="ja-JP" altLang="en-US" smtClean="0"/>
              <a:t>2023/2/15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0A5791-EDA0-FB2C-2983-02D79E4B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B3D6EB-DFF2-0F03-7073-3153CC3B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BAF-74A2-4024-B0E0-ED086FCB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2354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4485E7-7415-0E6A-6D88-3C03B494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05EF90-2E7B-9211-B0A2-8C006572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0AB1-E831-4182-A13F-CE0C7AD2002C}" type="datetimeFigureOut">
              <a:rPr kumimoji="1" lang="ja-JP" altLang="en-US" smtClean="0"/>
              <a:t>2023/2/15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B63EBE-7298-32D1-7458-C108B337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6598A9-8064-67FF-0784-8C95D1B5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BAF-74A2-4024-B0E0-ED086FCB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2246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38C0E60-6221-7669-E3AD-9384D0A6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0AB1-E831-4182-A13F-CE0C7AD2002C}" type="datetimeFigureOut">
              <a:rPr kumimoji="1" lang="ja-JP" altLang="en-US" smtClean="0"/>
              <a:t>2023/2/15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DFC3C1-2FA1-8E62-2B98-1F1860F6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A528DB-9065-9946-F1BC-3A4DE14A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BAF-74A2-4024-B0E0-ED086FCB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1439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5AC027-FD74-AEFB-2077-BD117DA7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E45A59-FC5C-2A42-0E29-D484D8487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BB9969-E2F0-0D8C-9ADD-172CEF598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5948E3-7AF1-4827-BCAE-18172A1D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0AB1-E831-4182-A13F-CE0C7AD2002C}" type="datetimeFigureOut">
              <a:rPr kumimoji="1" lang="ja-JP" altLang="en-US" smtClean="0"/>
              <a:t>2023/2/15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D7E349-C8D5-351F-7571-253B6D25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DFFD7B-7C0A-AAFC-6709-B27473DB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BAF-74A2-4024-B0E0-ED086FCB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84843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19F7C-9A2E-0D31-AD42-2A55E55C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FAE704-CF80-C7E1-8C55-FAB52B308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6FD989-A323-BC64-F522-13F3EB076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1B5567-80FD-5B97-4308-8E285864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0AB1-E831-4182-A13F-CE0C7AD2002C}" type="datetimeFigureOut">
              <a:rPr kumimoji="1" lang="ja-JP" altLang="en-US" smtClean="0"/>
              <a:t>2023/2/15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255100-D271-DF2B-7564-FB8F9033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BF7414-93D7-CF68-ED22-D6B828CA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BAF-74A2-4024-B0E0-ED086FCB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20737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C483C1B-F1AA-ADAB-8197-4FDF3F77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1FAA5E-355E-6012-6625-94CC724A9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0BECA1-E87A-8C76-CFC9-E77A268F6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0AB1-E831-4182-A13F-CE0C7AD2002C}" type="datetimeFigureOut">
              <a:rPr kumimoji="1" lang="ja-JP" altLang="en-US" smtClean="0"/>
              <a:t>2023/2/15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A8EF74-FF4E-971A-0E40-B10DFBC18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D97C16-94B1-E2CD-A481-7605EAAD8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44BAF-74A2-4024-B0E0-ED086FCB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83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FAB41F-A264-80B9-9076-8C3E3D32F77C}"/>
              </a:ext>
            </a:extLst>
          </p:cNvPr>
          <p:cNvSpPr/>
          <p:nvPr/>
        </p:nvSpPr>
        <p:spPr>
          <a:xfrm>
            <a:off x="160420" y="1984460"/>
            <a:ext cx="167638" cy="2632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06ABB7-98FD-39E9-26FE-B057431DEB65}"/>
              </a:ext>
            </a:extLst>
          </p:cNvPr>
          <p:cNvSpPr txBox="1"/>
          <p:nvPr/>
        </p:nvSpPr>
        <p:spPr>
          <a:xfrm>
            <a:off x="441094" y="1976136"/>
            <a:ext cx="115904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000" b="1" dirty="0"/>
              <a:t>Suggestion</a:t>
            </a:r>
            <a:r>
              <a:rPr lang="en-US" altLang="ja-JP" sz="6000" b="1" dirty="0"/>
              <a:t>s</a:t>
            </a:r>
            <a:r>
              <a:rPr lang="ja-JP" altLang="en-US" sz="6000" b="1" dirty="0"/>
              <a:t> for </a:t>
            </a:r>
            <a:r>
              <a:rPr lang="en-US" altLang="ja-JP" sz="6000" b="1" dirty="0"/>
              <a:t>more </a:t>
            </a:r>
            <a:r>
              <a:rPr lang="ja-JP" altLang="en-US" sz="6000" b="1" dirty="0"/>
              <a:t>effective use of </a:t>
            </a:r>
            <a:r>
              <a:rPr lang="en-US" altLang="ja-JP" sz="6000" b="1" dirty="0"/>
              <a:t>H</a:t>
            </a:r>
            <a:r>
              <a:rPr lang="ja-JP" altLang="en-US" sz="6000" b="1" dirty="0"/>
              <a:t>ands-</a:t>
            </a:r>
            <a:r>
              <a:rPr lang="en-US" altLang="ja-JP" sz="6000" b="1" dirty="0"/>
              <a:t>O</a:t>
            </a:r>
            <a:r>
              <a:rPr lang="ja-JP" altLang="en-US" sz="6000" b="1" dirty="0"/>
              <a:t>n </a:t>
            </a:r>
            <a:r>
              <a:rPr lang="en-US" altLang="ja-JP" sz="6000" b="1" dirty="0"/>
              <a:t>L</a:t>
            </a:r>
            <a:r>
              <a:rPr lang="ja-JP" altLang="en-US" sz="6000" b="1" dirty="0"/>
              <a:t>abs.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19EB11-9231-D4F8-94C0-D571863B1DA0}"/>
              </a:ext>
            </a:extLst>
          </p:cNvPr>
          <p:cNvSpPr txBox="1"/>
          <p:nvPr/>
        </p:nvSpPr>
        <p:spPr>
          <a:xfrm>
            <a:off x="441094" y="3995338"/>
            <a:ext cx="114372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b="1" dirty="0"/>
              <a:t>2023/02/15</a:t>
            </a:r>
            <a:endParaRPr lang="ja-JP" altLang="en-US" sz="400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3695EE3-620D-0558-A153-1F72D0D81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745" y="328178"/>
            <a:ext cx="3118574" cy="891021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126621-8346-3623-EEBA-C795610E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BAF-74A2-4024-B0E0-ED086FCBEBCD}" type="slidenum">
              <a:rPr kumimoji="1" lang="ja-JP" altLang="en-US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2323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FAB41F-A264-80B9-9076-8C3E3D32F77C}"/>
              </a:ext>
            </a:extLst>
          </p:cNvPr>
          <p:cNvSpPr/>
          <p:nvPr/>
        </p:nvSpPr>
        <p:spPr>
          <a:xfrm>
            <a:off x="0" y="0"/>
            <a:ext cx="1219200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06ABB7-98FD-39E9-26FE-B057431DEB65}"/>
              </a:ext>
            </a:extLst>
          </p:cNvPr>
          <p:cNvSpPr txBox="1"/>
          <p:nvPr/>
        </p:nvSpPr>
        <p:spPr>
          <a:xfrm>
            <a:off x="132567" y="136530"/>
            <a:ext cx="11437225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ea typeface="游ゴシック"/>
              </a:rPr>
              <a:t>Summary of complaints from students</a:t>
            </a:r>
            <a:endParaRPr lang="ja-JP" altLang="en-US" sz="3600" b="1" dirty="0">
              <a:solidFill>
                <a:schemeClr val="bg1"/>
              </a:solidFill>
              <a:ea typeface="游ゴシック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EA7869-45F5-8334-0FF9-ED4FEC0DE8EE}"/>
              </a:ext>
            </a:extLst>
          </p:cNvPr>
          <p:cNvSpPr txBox="1"/>
          <p:nvPr/>
        </p:nvSpPr>
        <p:spPr>
          <a:xfrm>
            <a:off x="224589" y="1118603"/>
            <a:ext cx="11575241" cy="39703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600" dirty="0"/>
              <a:t>Typo</a:t>
            </a:r>
            <a:endParaRPr lang="en-US" altLang="ja-JP" sz="3600" dirty="0">
              <a:ea typeface="游ゴシック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600" dirty="0">
                <a:ea typeface="游ゴシック"/>
              </a:rPr>
              <a:t>Some bugs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600" dirty="0">
                <a:ea typeface="游ゴシック"/>
              </a:rPr>
              <a:t>Presence of questions </a:t>
            </a:r>
            <a:r>
              <a:rPr lang="en-US" altLang="ja-JP" sz="3600" b="1" dirty="0">
                <a:solidFill>
                  <a:srgbClr val="FF0000"/>
                </a:solidFill>
                <a:ea typeface="游ゴシック"/>
              </a:rPr>
              <a:t>not studied</a:t>
            </a:r>
            <a:r>
              <a:rPr lang="en-US" altLang="ja-JP" sz="3600" dirty="0">
                <a:solidFill>
                  <a:srgbClr val="FF0000"/>
                </a:solidFill>
                <a:ea typeface="游ゴシック"/>
              </a:rPr>
              <a:t> </a:t>
            </a:r>
            <a:r>
              <a:rPr lang="en-US" altLang="ja-JP" sz="3600" dirty="0">
                <a:ea typeface="游ゴシック"/>
              </a:rPr>
              <a:t>in lectures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3600" dirty="0">
                <a:ea typeface="游ゴシック"/>
              </a:rPr>
              <a:t>In most questions, they frequently need to </a:t>
            </a:r>
            <a:r>
              <a:rPr lang="en-US" altLang="ja-JP" sz="3600" b="1" dirty="0">
                <a:solidFill>
                  <a:srgbClr val="FF0000"/>
                </a:solidFill>
                <a:ea typeface="游ゴシック"/>
              </a:rPr>
              <a:t>see hints </a:t>
            </a:r>
            <a:r>
              <a:rPr lang="en-US" altLang="ja-JP" sz="3600" dirty="0">
                <a:ea typeface="游ゴシック"/>
              </a:rPr>
              <a:t>and </a:t>
            </a:r>
            <a:r>
              <a:rPr lang="en-US" altLang="ja-JP" sz="3600" b="1" dirty="0">
                <a:solidFill>
                  <a:srgbClr val="FF0000"/>
                </a:solidFill>
                <a:ea typeface="游ゴシック"/>
              </a:rPr>
              <a:t>copy answers</a:t>
            </a:r>
            <a:r>
              <a:rPr lang="en-US" altLang="ja-JP" sz="3600" dirty="0">
                <a:ea typeface="游ゴシック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3600" dirty="0">
                <a:ea typeface="游ゴシック"/>
              </a:rPr>
              <a:t>More learning materials needed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600" dirty="0">
              <a:ea typeface="游ゴシック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112D7A7-A6B3-3A3C-EC03-332F95D86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335" y="66638"/>
            <a:ext cx="2557100" cy="730600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08B3-B859-8D99-5346-6A42EE3C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BAF-74A2-4024-B0E0-ED086FCBEBCD}" type="slidenum">
              <a:rPr kumimoji="1" lang="ja-JP" altLang="en-US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0527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FAB41F-A264-80B9-9076-8C3E3D32F77C}"/>
              </a:ext>
            </a:extLst>
          </p:cNvPr>
          <p:cNvSpPr/>
          <p:nvPr/>
        </p:nvSpPr>
        <p:spPr>
          <a:xfrm>
            <a:off x="0" y="0"/>
            <a:ext cx="1219200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06ABB7-98FD-39E9-26FE-B057431DEB65}"/>
              </a:ext>
            </a:extLst>
          </p:cNvPr>
          <p:cNvSpPr txBox="1"/>
          <p:nvPr/>
        </p:nvSpPr>
        <p:spPr>
          <a:xfrm>
            <a:off x="132567" y="136530"/>
            <a:ext cx="11437225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ea typeface="游ゴシック"/>
              </a:rPr>
              <a:t>Summary of complaints from students</a:t>
            </a:r>
            <a:endParaRPr lang="ja-JP" altLang="en-US" sz="3600" b="1" dirty="0">
              <a:solidFill>
                <a:schemeClr val="bg1"/>
              </a:solidFill>
              <a:ea typeface="游ゴシック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EA7869-45F5-8334-0FF9-ED4FEC0DE8EE}"/>
              </a:ext>
            </a:extLst>
          </p:cNvPr>
          <p:cNvSpPr txBox="1"/>
          <p:nvPr/>
        </p:nvSpPr>
        <p:spPr>
          <a:xfrm>
            <a:off x="224589" y="1118603"/>
            <a:ext cx="11575241" cy="34163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600" dirty="0">
                <a:solidFill>
                  <a:schemeClr val="bg2">
                    <a:lumMod val="90000"/>
                  </a:schemeClr>
                </a:solidFill>
                <a:ea typeface="游ゴシック"/>
              </a:rPr>
              <a:t>Typo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600" dirty="0">
                <a:solidFill>
                  <a:schemeClr val="bg2">
                    <a:lumMod val="90000"/>
                  </a:schemeClr>
                </a:solidFill>
                <a:ea typeface="游ゴシック"/>
              </a:rPr>
              <a:t>Some bugs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600" dirty="0">
                <a:ea typeface="游ゴシック"/>
              </a:rPr>
              <a:t>Presence of questions </a:t>
            </a:r>
            <a:r>
              <a:rPr lang="en-US" altLang="ja-JP" sz="3600" b="1" dirty="0">
                <a:solidFill>
                  <a:srgbClr val="FF0000"/>
                </a:solidFill>
                <a:ea typeface="游ゴシック"/>
              </a:rPr>
              <a:t>not studied</a:t>
            </a:r>
            <a:r>
              <a:rPr lang="en-US" altLang="ja-JP" sz="3600" dirty="0">
                <a:solidFill>
                  <a:srgbClr val="FF0000"/>
                </a:solidFill>
                <a:ea typeface="游ゴシック"/>
              </a:rPr>
              <a:t> </a:t>
            </a:r>
            <a:r>
              <a:rPr lang="en-US" altLang="ja-JP" sz="3600" dirty="0">
                <a:ea typeface="游ゴシック"/>
              </a:rPr>
              <a:t>in lectures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3600" dirty="0">
                <a:ea typeface="游ゴシック"/>
              </a:rPr>
              <a:t>In most questions, they frequently need to </a:t>
            </a:r>
            <a:r>
              <a:rPr lang="en-US" altLang="ja-JP" sz="3600" b="1" dirty="0">
                <a:solidFill>
                  <a:srgbClr val="FF0000"/>
                </a:solidFill>
                <a:ea typeface="游ゴシック"/>
              </a:rPr>
              <a:t>see hints </a:t>
            </a:r>
            <a:r>
              <a:rPr lang="en-US" altLang="ja-JP" sz="3600" dirty="0">
                <a:ea typeface="游ゴシック"/>
              </a:rPr>
              <a:t>and </a:t>
            </a:r>
            <a:r>
              <a:rPr lang="en-US" altLang="ja-JP" sz="3600" b="1" dirty="0">
                <a:solidFill>
                  <a:srgbClr val="FF0000"/>
                </a:solidFill>
                <a:ea typeface="游ゴシック"/>
              </a:rPr>
              <a:t>copy answers</a:t>
            </a:r>
            <a:r>
              <a:rPr lang="en-US" altLang="ja-JP" sz="3600" dirty="0">
                <a:ea typeface="游ゴシック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3600" dirty="0">
                <a:ea typeface="游ゴシック"/>
              </a:rPr>
              <a:t>More learning materials needed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112D7A7-A6B3-3A3C-EC03-332F95D86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335" y="66638"/>
            <a:ext cx="2557100" cy="730600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08B3-B859-8D99-5346-6A42EE3C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690"/>
            <a:ext cx="2743200" cy="365125"/>
          </a:xfrm>
        </p:spPr>
        <p:txBody>
          <a:bodyPr/>
          <a:lstStyle/>
          <a:p>
            <a:fld id="{1A444BAF-74A2-4024-B0E0-ED086FCBEBCD}" type="slidenum">
              <a:rPr kumimoji="1" lang="ja-JP" altLang="en-US" smtClean="0"/>
              <a:t>3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EB3A8F-3193-E2C7-5C46-9C0D10BEF160}"/>
              </a:ext>
            </a:extLst>
          </p:cNvPr>
          <p:cNvSpPr txBox="1"/>
          <p:nvPr/>
        </p:nvSpPr>
        <p:spPr>
          <a:xfrm>
            <a:off x="425872" y="5201772"/>
            <a:ext cx="11575241" cy="14465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ja-JP" altLang="en-US" sz="4400">
                <a:ea typeface="+mn-lt"/>
                <a:cs typeface="+mn-lt"/>
              </a:rPr>
              <a:t>A mismatch is occurring between</a:t>
            </a:r>
            <a:endParaRPr lang="en-US" altLang="ja-JP" sz="4400">
              <a:ea typeface="+mn-lt"/>
              <a:cs typeface="+mn-lt"/>
            </a:endParaRPr>
          </a:p>
          <a:p>
            <a:pPr algn="ctr"/>
            <a:r>
              <a:rPr lang="en-US" sz="4400" b="1" dirty="0">
                <a:solidFill>
                  <a:srgbClr val="FF0000"/>
                </a:solidFill>
                <a:ea typeface="+mn-lt"/>
                <a:cs typeface="+mn-lt"/>
              </a:rPr>
              <a:t>lecture content</a:t>
            </a:r>
            <a:r>
              <a:rPr lang="en-US" sz="4400" dirty="0">
                <a:ea typeface="+mn-lt"/>
                <a:cs typeface="+mn-lt"/>
              </a:rPr>
              <a:t> and </a:t>
            </a:r>
            <a:r>
              <a:rPr lang="en-US" sz="4400" b="1" dirty="0">
                <a:solidFill>
                  <a:srgbClr val="FF0000"/>
                </a:solidFill>
                <a:ea typeface="+mn-lt"/>
                <a:cs typeface="+mn-lt"/>
              </a:rPr>
              <a:t>e-learning contents</a:t>
            </a:r>
            <a:endParaRPr lang="en-US" altLang="ja-JP" sz="4400" b="1">
              <a:solidFill>
                <a:srgbClr val="FF0000"/>
              </a:solidFill>
              <a:ea typeface="游ゴシック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50205A1C-F4B8-1524-98DA-946F8236AB7D}"/>
              </a:ext>
            </a:extLst>
          </p:cNvPr>
          <p:cNvSpPr/>
          <p:nvPr/>
        </p:nvSpPr>
        <p:spPr>
          <a:xfrm rot="5400000">
            <a:off x="5891854" y="4022402"/>
            <a:ext cx="654285" cy="17080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12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FAB41F-A264-80B9-9076-8C3E3D32F77C}"/>
              </a:ext>
            </a:extLst>
          </p:cNvPr>
          <p:cNvSpPr/>
          <p:nvPr/>
        </p:nvSpPr>
        <p:spPr>
          <a:xfrm>
            <a:off x="0" y="0"/>
            <a:ext cx="1219200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06ABB7-98FD-39E9-26FE-B057431DEB65}"/>
              </a:ext>
            </a:extLst>
          </p:cNvPr>
          <p:cNvSpPr txBox="1"/>
          <p:nvPr/>
        </p:nvSpPr>
        <p:spPr>
          <a:xfrm>
            <a:off x="80815" y="140728"/>
            <a:ext cx="12438995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ja-JP" altLang="en-US" sz="3600" b="1">
                <a:solidFill>
                  <a:schemeClr val="bg1"/>
                </a:solidFill>
                <a:ea typeface="游ゴシック"/>
              </a:rPr>
              <a:t>Suggestion for  </a:t>
            </a:r>
            <a:r>
              <a:rPr lang="en-US" altLang="ja-JP" sz="3600" b="1" dirty="0">
                <a:solidFill>
                  <a:schemeClr val="bg1"/>
                </a:solidFill>
                <a:ea typeface="游ゴシック"/>
              </a:rPr>
              <a:t>more </a:t>
            </a:r>
            <a:r>
              <a:rPr lang="ja-JP" altLang="en-US" sz="3600" b="1" dirty="0">
                <a:solidFill>
                  <a:schemeClr val="bg1"/>
                </a:solidFill>
                <a:ea typeface="游ゴシック"/>
              </a:rPr>
              <a:t>effective use of </a:t>
            </a:r>
            <a:r>
              <a:rPr lang="en-US" altLang="ja-JP" sz="3600" b="1" dirty="0">
                <a:solidFill>
                  <a:schemeClr val="bg1"/>
                </a:solidFill>
                <a:ea typeface="游ゴシック"/>
              </a:rPr>
              <a:t>H</a:t>
            </a:r>
            <a:r>
              <a:rPr lang="ja-JP" altLang="en-US" sz="3600" b="1" dirty="0">
                <a:solidFill>
                  <a:schemeClr val="bg1"/>
                </a:solidFill>
                <a:ea typeface="游ゴシック"/>
              </a:rPr>
              <a:t>ands-</a:t>
            </a:r>
            <a:r>
              <a:rPr lang="en-US" altLang="ja-JP" sz="3600" b="1" dirty="0">
                <a:solidFill>
                  <a:schemeClr val="bg1"/>
                </a:solidFill>
                <a:ea typeface="游ゴシック"/>
              </a:rPr>
              <a:t>O</a:t>
            </a:r>
            <a:r>
              <a:rPr lang="ja-JP" altLang="en-US" sz="3600" b="1" dirty="0">
                <a:solidFill>
                  <a:schemeClr val="bg1"/>
                </a:solidFill>
                <a:ea typeface="游ゴシック"/>
              </a:rPr>
              <a:t>n </a:t>
            </a:r>
            <a:r>
              <a:rPr lang="en-US" altLang="ja-JP" sz="3600" b="1" dirty="0">
                <a:solidFill>
                  <a:schemeClr val="bg1"/>
                </a:solidFill>
                <a:ea typeface="游ゴシック"/>
              </a:rPr>
              <a:t>L</a:t>
            </a:r>
            <a:r>
              <a:rPr lang="ja-JP" altLang="en-US" sz="3600" b="1" dirty="0">
                <a:solidFill>
                  <a:schemeClr val="bg1"/>
                </a:solidFill>
                <a:ea typeface="游ゴシック"/>
              </a:rPr>
              <a:t>abs.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EA7869-45F5-8334-0FF9-ED4FEC0DE8EE}"/>
              </a:ext>
            </a:extLst>
          </p:cNvPr>
          <p:cNvSpPr txBox="1"/>
          <p:nvPr/>
        </p:nvSpPr>
        <p:spPr>
          <a:xfrm>
            <a:off x="224589" y="1334263"/>
            <a:ext cx="11690259" cy="304698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ea typeface="游ゴシック"/>
              </a:rPr>
              <a:t>This is due to the fact that </a:t>
            </a:r>
            <a:r>
              <a:rPr lang="en-US" altLang="ja-JP" sz="3200" b="1" dirty="0">
                <a:solidFill>
                  <a:srgbClr val="FF0000"/>
                </a:solidFill>
                <a:ea typeface="游ゴシック"/>
              </a:rPr>
              <a:t>questions are created by system developers or planners</a:t>
            </a:r>
            <a:r>
              <a:rPr lang="en-US" altLang="ja-JP" sz="3200" dirty="0">
                <a:ea typeface="游ゴシック"/>
              </a:rPr>
              <a:t>, not teachers of the lecture.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>
              <a:ea typeface="游ゴシック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ea typeface="游ゴシック"/>
              </a:rPr>
              <a:t>One solution is that </a:t>
            </a:r>
            <a:r>
              <a:rPr lang="en-US" altLang="ja-JP" sz="3200" b="1" dirty="0">
                <a:solidFill>
                  <a:srgbClr val="FF0000"/>
                </a:solidFill>
                <a:ea typeface="游ゴシック"/>
              </a:rPr>
              <a:t>teachers</a:t>
            </a:r>
            <a:r>
              <a:rPr lang="en-US" altLang="ja-JP" sz="3200" dirty="0">
                <a:ea typeface="游ゴシック"/>
              </a:rPr>
              <a:t> create questions by their own.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DFE105F-C40B-8E2D-7B0A-29BB0974E8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4" r="21519"/>
          <a:stretch/>
        </p:blipFill>
        <p:spPr>
          <a:xfrm>
            <a:off x="2755156" y="4517717"/>
            <a:ext cx="1764632" cy="2161627"/>
          </a:xfrm>
          <a:prstGeom prst="rect">
            <a:avLst/>
          </a:prstGeom>
        </p:spPr>
      </p:pic>
      <p:pic>
        <p:nvPicPr>
          <p:cNvPr id="2" name="図 2" descr="アイコン&#10;&#10;説明は自動で生成されたものです">
            <a:extLst>
              <a:ext uri="{FF2B5EF4-FFF2-40B4-BE49-F238E27FC236}">
                <a16:creationId xmlns:a16="http://schemas.microsoft.com/office/drawing/2014/main" id="{C2E7EBD3-64CF-D79D-8E12-8D0A68627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594" y="4273670"/>
            <a:ext cx="2537603" cy="2537603"/>
          </a:xfrm>
          <a:prstGeom prst="rect">
            <a:avLst/>
          </a:prstGeom>
        </p:spPr>
      </p:pic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F0EB3B1B-19C2-80A9-2B86-D9745FD61E99}"/>
              </a:ext>
            </a:extLst>
          </p:cNvPr>
          <p:cNvSpPr/>
          <p:nvPr/>
        </p:nvSpPr>
        <p:spPr>
          <a:xfrm>
            <a:off x="4093439" y="4150434"/>
            <a:ext cx="1070429" cy="1070429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2B967F8-E123-EE82-71F3-D4A10201A255}"/>
              </a:ext>
            </a:extLst>
          </p:cNvPr>
          <p:cNvSpPr/>
          <p:nvPr/>
        </p:nvSpPr>
        <p:spPr>
          <a:xfrm rot="-2940000">
            <a:off x="8144436" y="4613262"/>
            <a:ext cx="1242786" cy="2086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E9B1F8E-167E-5070-DBA8-F3C7634C9F8D}"/>
              </a:ext>
            </a:extLst>
          </p:cNvPr>
          <p:cNvSpPr/>
          <p:nvPr/>
        </p:nvSpPr>
        <p:spPr>
          <a:xfrm rot="2820000">
            <a:off x="8144435" y="4613261"/>
            <a:ext cx="1242786" cy="2086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7E7046-4005-0303-56F7-22856744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BAF-74A2-4024-B0E0-ED086FCBEBCD}" type="slidenum">
              <a:rPr kumimoji="1" lang="ja-JP" altLang="en-US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3553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FAB41F-A264-80B9-9076-8C3E3D32F77C}"/>
              </a:ext>
            </a:extLst>
          </p:cNvPr>
          <p:cNvSpPr/>
          <p:nvPr/>
        </p:nvSpPr>
        <p:spPr>
          <a:xfrm>
            <a:off x="0" y="0"/>
            <a:ext cx="1219200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EA7869-45F5-8334-0FF9-ED4FEC0DE8EE}"/>
              </a:ext>
            </a:extLst>
          </p:cNvPr>
          <p:cNvSpPr txBox="1"/>
          <p:nvPr/>
        </p:nvSpPr>
        <p:spPr>
          <a:xfrm>
            <a:off x="224589" y="1334263"/>
            <a:ext cx="11575241" cy="40318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ea typeface="游ゴシック"/>
              </a:rPr>
              <a:t>For example, we can use Hands-On Labs as a </a:t>
            </a:r>
            <a:r>
              <a:rPr lang="en-US" altLang="ja-JP" sz="3200" b="1" dirty="0">
                <a:solidFill>
                  <a:srgbClr val="FF0000"/>
                </a:solidFill>
                <a:ea typeface="游ゴシック"/>
              </a:rPr>
              <a:t>platform</a:t>
            </a:r>
            <a:r>
              <a:rPr lang="ja-JP" altLang="en-US" sz="3200" b="1" dirty="0">
                <a:solidFill>
                  <a:srgbClr val="FF0000"/>
                </a:solidFill>
                <a:ea typeface="游ゴシック"/>
              </a:rPr>
              <a:t> </a:t>
            </a:r>
            <a:r>
              <a:rPr lang="en-US" altLang="ja-JP" sz="3200" b="1" dirty="0">
                <a:solidFill>
                  <a:srgbClr val="FF0000"/>
                </a:solidFill>
                <a:ea typeface="游ゴシック"/>
              </a:rPr>
              <a:t>for</a:t>
            </a:r>
            <a:r>
              <a:rPr lang="ja-JP" altLang="en-US" sz="3200" b="1" dirty="0">
                <a:solidFill>
                  <a:srgbClr val="FF0000"/>
                </a:solidFill>
                <a:ea typeface="游ゴシック"/>
              </a:rPr>
              <a:t> </a:t>
            </a:r>
            <a:r>
              <a:rPr lang="en-US" altLang="ja-JP" sz="3200" b="1" dirty="0">
                <a:solidFill>
                  <a:srgbClr val="FF0000"/>
                </a:solidFill>
                <a:ea typeface="游ゴシック"/>
              </a:rPr>
              <a:t>lectures</a:t>
            </a:r>
            <a:r>
              <a:rPr lang="en-US" altLang="ja-JP" sz="3200" dirty="0">
                <a:ea typeface="游ゴシック"/>
              </a:rPr>
              <a:t>, not just a static e-learning content.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ea typeface="游ゴシック"/>
              </a:rPr>
              <a:t>Each teachers who has different lectures can create own teaching materials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ea typeface="游ゴシック"/>
              </a:rPr>
              <a:t>Teachers can </a:t>
            </a:r>
            <a:r>
              <a:rPr lang="en-US" altLang="ja-JP" sz="3200" b="1" dirty="0">
                <a:solidFill>
                  <a:srgbClr val="FF0000"/>
                </a:solidFill>
                <a:ea typeface="游ゴシック"/>
              </a:rPr>
              <a:t>freely edit</a:t>
            </a:r>
            <a:r>
              <a:rPr lang="en-US" altLang="ja-JP" sz="3200" dirty="0">
                <a:ea typeface="游ゴシック"/>
              </a:rPr>
              <a:t> it.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ea typeface="游ゴシック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ja-JP" sz="3200" dirty="0">
              <a:ea typeface="游ゴシック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ja-JP" sz="3200" dirty="0">
              <a:ea typeface="游ゴシック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851BD0-6C87-0B92-6F22-6AB73860F621}"/>
              </a:ext>
            </a:extLst>
          </p:cNvPr>
          <p:cNvSpPr txBox="1"/>
          <p:nvPr/>
        </p:nvSpPr>
        <p:spPr>
          <a:xfrm>
            <a:off x="80815" y="140728"/>
            <a:ext cx="12438995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ja-JP" altLang="en-US" sz="3600" b="1">
                <a:solidFill>
                  <a:schemeClr val="bg1"/>
                </a:solidFill>
                <a:ea typeface="游ゴシック"/>
              </a:rPr>
              <a:t>Suggestion for  </a:t>
            </a:r>
            <a:r>
              <a:rPr lang="en-US" altLang="ja-JP" sz="3600" b="1" dirty="0">
                <a:solidFill>
                  <a:schemeClr val="bg1"/>
                </a:solidFill>
                <a:ea typeface="游ゴシック"/>
              </a:rPr>
              <a:t>more </a:t>
            </a:r>
            <a:r>
              <a:rPr lang="ja-JP" altLang="en-US" sz="3600" b="1" dirty="0">
                <a:solidFill>
                  <a:schemeClr val="bg1"/>
                </a:solidFill>
                <a:ea typeface="游ゴシック"/>
              </a:rPr>
              <a:t>effective use of </a:t>
            </a:r>
            <a:r>
              <a:rPr lang="en-US" altLang="ja-JP" sz="3600" b="1" dirty="0">
                <a:solidFill>
                  <a:schemeClr val="bg1"/>
                </a:solidFill>
                <a:ea typeface="游ゴシック"/>
              </a:rPr>
              <a:t>H</a:t>
            </a:r>
            <a:r>
              <a:rPr lang="ja-JP" altLang="en-US" sz="3600" b="1" dirty="0">
                <a:solidFill>
                  <a:schemeClr val="bg1"/>
                </a:solidFill>
                <a:ea typeface="游ゴシック"/>
              </a:rPr>
              <a:t>ands-</a:t>
            </a:r>
            <a:r>
              <a:rPr lang="en-US" altLang="ja-JP" sz="3600" b="1" dirty="0">
                <a:solidFill>
                  <a:schemeClr val="bg1"/>
                </a:solidFill>
                <a:ea typeface="游ゴシック"/>
              </a:rPr>
              <a:t>O</a:t>
            </a:r>
            <a:r>
              <a:rPr lang="ja-JP" altLang="en-US" sz="3600" b="1" dirty="0">
                <a:solidFill>
                  <a:schemeClr val="bg1"/>
                </a:solidFill>
                <a:ea typeface="游ゴシック"/>
              </a:rPr>
              <a:t>n </a:t>
            </a:r>
            <a:r>
              <a:rPr lang="en-US" altLang="ja-JP" sz="3600" b="1" dirty="0">
                <a:solidFill>
                  <a:schemeClr val="bg1"/>
                </a:solidFill>
                <a:ea typeface="游ゴシック"/>
              </a:rPr>
              <a:t>L</a:t>
            </a:r>
            <a:r>
              <a:rPr lang="ja-JP" altLang="en-US" sz="3600" b="1" dirty="0">
                <a:solidFill>
                  <a:schemeClr val="bg1"/>
                </a:solidFill>
                <a:ea typeface="游ゴシック"/>
              </a:rPr>
              <a:t>abs.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B0297FB-859F-C001-478B-9F8A29C0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BAF-74A2-4024-B0E0-ED086FCBEBCD}" type="slidenum">
              <a:rPr kumimoji="1" lang="ja-JP" altLang="en-US" smtClean="0"/>
              <a:t>5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129921B-6A5E-753B-F6D6-E234A73E8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4" r="21519"/>
          <a:stretch/>
        </p:blipFill>
        <p:spPr>
          <a:xfrm>
            <a:off x="2280703" y="4402698"/>
            <a:ext cx="1548972" cy="191721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ABB7202-0CB0-5916-6FD4-7F817D59E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43" y="5238356"/>
            <a:ext cx="2167179" cy="61919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2C18705-C098-265E-D934-E1FDF07D9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97" y="4870781"/>
            <a:ext cx="994327" cy="9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9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3790C02E-B602-1892-34E3-545AE5A3266C}"/>
              </a:ext>
            </a:extLst>
          </p:cNvPr>
          <p:cNvSpPr/>
          <p:nvPr/>
        </p:nvSpPr>
        <p:spPr>
          <a:xfrm>
            <a:off x="8939219" y="3988676"/>
            <a:ext cx="3060276" cy="26662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4A42FA1-2C0F-DEC4-F280-74AA61EF191A}"/>
              </a:ext>
            </a:extLst>
          </p:cNvPr>
          <p:cNvSpPr/>
          <p:nvPr/>
        </p:nvSpPr>
        <p:spPr>
          <a:xfrm>
            <a:off x="8914003" y="1116188"/>
            <a:ext cx="3085492" cy="2666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3018FD46-4141-FC4E-5BD7-9A968A23F306}"/>
              </a:ext>
            </a:extLst>
          </p:cNvPr>
          <p:cNvSpPr/>
          <p:nvPr/>
        </p:nvSpPr>
        <p:spPr>
          <a:xfrm>
            <a:off x="6313744" y="4007333"/>
            <a:ext cx="1880465" cy="26662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88DB6B7B-4B77-B2B4-D846-864F29F4E0A8}"/>
              </a:ext>
            </a:extLst>
          </p:cNvPr>
          <p:cNvSpPr/>
          <p:nvPr/>
        </p:nvSpPr>
        <p:spPr>
          <a:xfrm>
            <a:off x="6313744" y="1127647"/>
            <a:ext cx="1880465" cy="2666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EBB3B8EA-1531-233A-63C4-CFF43B5E4721}"/>
              </a:ext>
            </a:extLst>
          </p:cNvPr>
          <p:cNvSpPr/>
          <p:nvPr/>
        </p:nvSpPr>
        <p:spPr>
          <a:xfrm>
            <a:off x="3108993" y="1094496"/>
            <a:ext cx="2252215" cy="55146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E0A1EA59-EEC0-C117-16BA-BFBE3FC1C883}"/>
              </a:ext>
            </a:extLst>
          </p:cNvPr>
          <p:cNvSpPr/>
          <p:nvPr/>
        </p:nvSpPr>
        <p:spPr>
          <a:xfrm>
            <a:off x="362605" y="1094497"/>
            <a:ext cx="2051143" cy="2666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FAB41F-A264-80B9-9076-8C3E3D32F77C}"/>
              </a:ext>
            </a:extLst>
          </p:cNvPr>
          <p:cNvSpPr/>
          <p:nvPr/>
        </p:nvSpPr>
        <p:spPr>
          <a:xfrm>
            <a:off x="0" y="0"/>
            <a:ext cx="1219200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06ABB7-98FD-39E9-26FE-B057431DEB65}"/>
              </a:ext>
            </a:extLst>
          </p:cNvPr>
          <p:cNvSpPr txBox="1"/>
          <p:nvPr/>
        </p:nvSpPr>
        <p:spPr>
          <a:xfrm>
            <a:off x="362605" y="150907"/>
            <a:ext cx="11437225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ea typeface="游ゴシック"/>
              </a:rPr>
              <a:t>Overview of system suggested</a:t>
            </a:r>
            <a:endParaRPr lang="ja-JP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F1823A6-162B-E73C-BBDE-C08777286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407" y="3009865"/>
            <a:ext cx="2167179" cy="61919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77A4166-956C-C3A8-152D-2D5F8E1E6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80" y="1391460"/>
            <a:ext cx="994327" cy="99432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8D3994D-C308-E73D-A215-676EEEF06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652" y="1976192"/>
            <a:ext cx="1033673" cy="103367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27B964E-0A0E-D417-5597-CFBB01AAA9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893" y="2202352"/>
            <a:ext cx="1033673" cy="103367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7F733EF-2C55-1F41-3D9C-83FFDFA664B9}"/>
              </a:ext>
            </a:extLst>
          </p:cNvPr>
          <p:cNvSpPr txBox="1"/>
          <p:nvPr/>
        </p:nvSpPr>
        <p:spPr>
          <a:xfrm>
            <a:off x="389909" y="3195627"/>
            <a:ext cx="205114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ja-JP" sz="2400" b="1" dirty="0">
                <a:ea typeface="游ゴシック"/>
              </a:rPr>
              <a:t>teacher A</a:t>
            </a:r>
            <a:endParaRPr lang="ja-JP" altLang="en-US" sz="2400" b="1" dirty="0">
              <a:ea typeface="游ゴシック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B8890C44-F206-52A2-33A8-E71519D332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069" y="5374084"/>
            <a:ext cx="1033674" cy="103367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D2D5F77-DFDF-4515-22EF-95AD18AB5A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45" y="4292856"/>
            <a:ext cx="1047602" cy="104760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C2D1A69-A73B-B66E-E69B-70D35D9AE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63122" y="4978205"/>
            <a:ext cx="1047602" cy="10476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188916B-C696-3F5A-99FF-9E2F67C4206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4" r="21519"/>
          <a:stretch/>
        </p:blipFill>
        <p:spPr>
          <a:xfrm>
            <a:off x="523744" y="1275525"/>
            <a:ext cx="1627559" cy="1993716"/>
          </a:xfrm>
          <a:prstGeom prst="rect">
            <a:avLst/>
          </a:prstGeom>
        </p:spPr>
      </p:pic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D5884A1-2542-7552-BE0D-42BFBAF8A4F9}"/>
              </a:ext>
            </a:extLst>
          </p:cNvPr>
          <p:cNvSpPr/>
          <p:nvPr/>
        </p:nvSpPr>
        <p:spPr>
          <a:xfrm>
            <a:off x="362605" y="3942900"/>
            <a:ext cx="2054043" cy="26662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E5689E6-62D0-DD46-3E92-419F43692E8A}"/>
              </a:ext>
            </a:extLst>
          </p:cNvPr>
          <p:cNvSpPr txBox="1"/>
          <p:nvPr/>
        </p:nvSpPr>
        <p:spPr>
          <a:xfrm>
            <a:off x="520514" y="6051867"/>
            <a:ext cx="177325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ea typeface="游ゴシック"/>
              </a:rPr>
              <a:t>teacher</a:t>
            </a:r>
            <a:r>
              <a:rPr lang="en-US" altLang="ja-JP" sz="2400" b="1" dirty="0">
                <a:ea typeface="游ゴシック"/>
              </a:rPr>
              <a:t> B</a:t>
            </a:r>
            <a:endParaRPr lang="ja-JP" altLang="en-US" sz="2400" b="1" dirty="0">
              <a:ea typeface="游ゴシック"/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05700104-DFC6-DC53-B789-464BE98A186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4" r="21519"/>
          <a:stretch/>
        </p:blipFill>
        <p:spPr>
          <a:xfrm flipH="1">
            <a:off x="614583" y="4035751"/>
            <a:ext cx="1627557" cy="1993716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22B16E6-0AFB-035E-D297-F2EC5340734A}"/>
              </a:ext>
            </a:extLst>
          </p:cNvPr>
          <p:cNvSpPr txBox="1"/>
          <p:nvPr/>
        </p:nvSpPr>
        <p:spPr>
          <a:xfrm>
            <a:off x="3074447" y="3760747"/>
            <a:ext cx="22522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/>
              <a:t>Hands-On</a:t>
            </a:r>
          </a:p>
          <a:p>
            <a:pPr algn="ctr"/>
            <a:r>
              <a:rPr lang="en-US" altLang="ja-JP" sz="2400" b="1" dirty="0"/>
              <a:t>Labs</a:t>
            </a:r>
            <a:endParaRPr lang="ja-JP" altLang="en-US" sz="2400" b="1" dirty="0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1894642B-E938-DF29-737B-B001796F9311}"/>
              </a:ext>
            </a:extLst>
          </p:cNvPr>
          <p:cNvSpPr/>
          <p:nvPr/>
        </p:nvSpPr>
        <p:spPr>
          <a:xfrm>
            <a:off x="2419723" y="2261175"/>
            <a:ext cx="654285" cy="8309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1DD40918-F970-832D-BE80-FB0D51582A2E}"/>
              </a:ext>
            </a:extLst>
          </p:cNvPr>
          <p:cNvSpPr/>
          <p:nvPr/>
        </p:nvSpPr>
        <p:spPr>
          <a:xfrm>
            <a:off x="2441051" y="4762156"/>
            <a:ext cx="654285" cy="8309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AA1FDB85-E04E-A95F-C63F-353E9961A0CE}"/>
              </a:ext>
            </a:extLst>
          </p:cNvPr>
          <p:cNvSpPr/>
          <p:nvPr/>
        </p:nvSpPr>
        <p:spPr>
          <a:xfrm>
            <a:off x="5379136" y="2303689"/>
            <a:ext cx="893328" cy="8309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EEF710F3-EA0E-6272-BCE9-EC712BAE93A4}"/>
              </a:ext>
            </a:extLst>
          </p:cNvPr>
          <p:cNvSpPr/>
          <p:nvPr/>
        </p:nvSpPr>
        <p:spPr>
          <a:xfrm>
            <a:off x="5371207" y="4765100"/>
            <a:ext cx="901257" cy="8309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B3B6674-23F9-A2D1-BF3E-E28C34660A48}"/>
              </a:ext>
            </a:extLst>
          </p:cNvPr>
          <p:cNvSpPr txBox="1"/>
          <p:nvPr/>
        </p:nvSpPr>
        <p:spPr>
          <a:xfrm>
            <a:off x="6228405" y="2560418"/>
            <a:ext cx="20511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/>
              <a:t>teaching</a:t>
            </a:r>
          </a:p>
          <a:p>
            <a:pPr algn="ctr"/>
            <a:r>
              <a:rPr lang="en-US" altLang="ja-JP" sz="2400" b="1" dirty="0"/>
              <a:t>material</a:t>
            </a:r>
          </a:p>
          <a:p>
            <a:pPr algn="ctr"/>
            <a:r>
              <a:rPr lang="en-US" altLang="ja-JP" sz="2400" b="1" dirty="0"/>
              <a:t>A</a:t>
            </a:r>
            <a:endParaRPr lang="ja-JP" altLang="en-US" sz="2400" b="1" dirty="0"/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862CFD8A-2E8C-6E36-F266-29100CFDD5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02" y="4131681"/>
            <a:ext cx="1131331" cy="1131331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FBAE3C2-4AD9-33C2-2D52-3CB5832D74F7}"/>
              </a:ext>
            </a:extLst>
          </p:cNvPr>
          <p:cNvSpPr txBox="1"/>
          <p:nvPr/>
        </p:nvSpPr>
        <p:spPr>
          <a:xfrm>
            <a:off x="6218978" y="5368133"/>
            <a:ext cx="20511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/>
              <a:t>teaching</a:t>
            </a:r>
          </a:p>
          <a:p>
            <a:pPr algn="ctr"/>
            <a:r>
              <a:rPr lang="en-US" altLang="ja-JP" sz="2400" b="1" dirty="0"/>
              <a:t>material</a:t>
            </a:r>
          </a:p>
          <a:p>
            <a:pPr algn="ctr"/>
            <a:r>
              <a:rPr lang="en-US" altLang="ja-JP" sz="2400" b="1" dirty="0"/>
              <a:t>B</a:t>
            </a:r>
            <a:endParaRPr lang="ja-JP" altLang="en-US" sz="2400" b="1" dirty="0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9903DF20-577F-DE12-FE3C-63BB9E901ADE}"/>
              </a:ext>
            </a:extLst>
          </p:cNvPr>
          <p:cNvSpPr/>
          <p:nvPr/>
        </p:nvSpPr>
        <p:spPr>
          <a:xfrm>
            <a:off x="8211881" y="2313832"/>
            <a:ext cx="672500" cy="8309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2BCFAF1C-E081-9574-6D5E-36E04EB70E45}"/>
              </a:ext>
            </a:extLst>
          </p:cNvPr>
          <p:cNvSpPr/>
          <p:nvPr/>
        </p:nvSpPr>
        <p:spPr>
          <a:xfrm>
            <a:off x="8202697" y="4793225"/>
            <a:ext cx="711306" cy="8309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05A17A-60E5-1BF6-DC51-5A93130BBC42}"/>
              </a:ext>
            </a:extLst>
          </p:cNvPr>
          <p:cNvSpPr txBox="1"/>
          <p:nvPr/>
        </p:nvSpPr>
        <p:spPr>
          <a:xfrm>
            <a:off x="9549575" y="3264908"/>
            <a:ext cx="2051142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ja-JP" sz="2800" b="1" dirty="0">
                <a:ea typeface="游ゴシック"/>
              </a:rPr>
              <a:t>class A</a:t>
            </a:r>
            <a:endParaRPr lang="ja-JP" altLang="en-US" sz="2800" b="1" dirty="0">
              <a:ea typeface="游ゴシック" panose="020B04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8344B1C-96DD-A489-933E-7DB9E0DFB7AE}"/>
              </a:ext>
            </a:extLst>
          </p:cNvPr>
          <p:cNvSpPr txBox="1"/>
          <p:nvPr/>
        </p:nvSpPr>
        <p:spPr>
          <a:xfrm>
            <a:off x="9492065" y="6097247"/>
            <a:ext cx="2051142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ja-JP" sz="2800" b="1" dirty="0">
                <a:ea typeface="游ゴシック"/>
              </a:rPr>
              <a:t>class B</a:t>
            </a:r>
            <a:endParaRPr lang="ja-JP" altLang="en-US" sz="2800" b="1" dirty="0">
              <a:ea typeface="游ゴシック" panose="020B0400000000000000" pitchFamily="34" charset="-128"/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78B333-8327-3F52-42ED-95C798E9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BAF-74A2-4024-B0E0-ED086FCBEBCD}" type="slidenum">
              <a:rPr kumimoji="1" lang="ja-JP" altLang="en-US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46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FAB41F-A264-80B9-9076-8C3E3D32F77C}"/>
              </a:ext>
            </a:extLst>
          </p:cNvPr>
          <p:cNvSpPr/>
          <p:nvPr/>
        </p:nvSpPr>
        <p:spPr>
          <a:xfrm>
            <a:off x="0" y="0"/>
            <a:ext cx="1219200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06ABB7-98FD-39E9-26FE-B057431DEB65}"/>
              </a:ext>
            </a:extLst>
          </p:cNvPr>
          <p:cNvSpPr txBox="1"/>
          <p:nvPr/>
        </p:nvSpPr>
        <p:spPr>
          <a:xfrm>
            <a:off x="362605" y="150907"/>
            <a:ext cx="11437225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ea typeface="游ゴシック"/>
              </a:rPr>
              <a:t>Benefits of this system</a:t>
            </a:r>
            <a:endParaRPr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EA7869-45F5-8334-0FF9-ED4FEC0DE8EE}"/>
              </a:ext>
            </a:extLst>
          </p:cNvPr>
          <p:cNvSpPr txBox="1"/>
          <p:nvPr/>
        </p:nvSpPr>
        <p:spPr>
          <a:xfrm>
            <a:off x="224589" y="1334263"/>
            <a:ext cx="11575241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ea typeface="游ゴシック"/>
              </a:rPr>
              <a:t>Many educational institution can use Hands-On Labs.</a:t>
            </a:r>
          </a:p>
          <a:p>
            <a:endParaRPr lang="en-US" altLang="ja-JP" sz="3200" dirty="0">
              <a:ea typeface="游ゴシック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ea typeface="游ゴシック"/>
              </a:rPr>
              <a:t>Engineers don`t need to edit or fix learning contents.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+mn-lt"/>
                <a:cs typeface="+mn-lt"/>
              </a:rPr>
              <a:t>only need to worry about the infrastructure part.</a:t>
            </a:r>
            <a:endParaRPr lang="en-US" altLang="ja-JP" sz="3200" dirty="0">
              <a:ea typeface="游ゴシック"/>
            </a:endParaRPr>
          </a:p>
          <a:p>
            <a:endParaRPr lang="en-US" altLang="ja-JP" sz="3200" dirty="0">
              <a:ea typeface="游ゴシック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ea typeface="游ゴシック"/>
              </a:rPr>
              <a:t>We can provide environment of MySQL, security software and </a:t>
            </a:r>
            <a:r>
              <a:rPr lang="en-US" altLang="ja-JP" sz="3200" dirty="0" err="1">
                <a:ea typeface="游ゴシック"/>
              </a:rPr>
              <a:t>Jupyter</a:t>
            </a:r>
            <a:r>
              <a:rPr lang="en-US" altLang="ja-JP" sz="3200" dirty="0">
                <a:ea typeface="游ゴシック"/>
              </a:rPr>
              <a:t>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ja-JP" altLang="en-US" sz="32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96979E8-849F-461D-C6D1-339B0A52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BAF-74A2-4024-B0E0-ED086FCBEBCD}" type="slidenum">
              <a:rPr kumimoji="1" lang="ja-JP" altLang="en-US" smtClean="0"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3176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FAB41F-A264-80B9-9076-8C3E3D32F77C}"/>
              </a:ext>
            </a:extLst>
          </p:cNvPr>
          <p:cNvSpPr/>
          <p:nvPr/>
        </p:nvSpPr>
        <p:spPr>
          <a:xfrm>
            <a:off x="0" y="0"/>
            <a:ext cx="1219200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06ABB7-98FD-39E9-26FE-B057431DEB65}"/>
              </a:ext>
            </a:extLst>
          </p:cNvPr>
          <p:cNvSpPr txBox="1"/>
          <p:nvPr/>
        </p:nvSpPr>
        <p:spPr>
          <a:xfrm>
            <a:off x="362605" y="150907"/>
            <a:ext cx="11739149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ea typeface="游ゴシック"/>
              </a:rPr>
              <a:t>And these ideas are also possible in each sections.</a:t>
            </a:r>
            <a:endParaRPr lang="ja-JP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F7D500-783D-C6E4-1732-6A799D9B5D04}"/>
              </a:ext>
            </a:extLst>
          </p:cNvPr>
          <p:cNvSpPr txBox="1"/>
          <p:nvPr/>
        </p:nvSpPr>
        <p:spPr>
          <a:xfrm>
            <a:off x="367664" y="1120847"/>
            <a:ext cx="11599777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b="1" dirty="0">
                <a:ea typeface="游ゴシック"/>
              </a:rPr>
              <a:t>Practical </a:t>
            </a:r>
            <a:r>
              <a:rPr lang="en-US" altLang="ja-JP" sz="3200" b="1" dirty="0" err="1">
                <a:ea typeface="游ゴシック"/>
              </a:rPr>
              <a:t>LinuC</a:t>
            </a:r>
            <a:r>
              <a:rPr lang="en-US" altLang="ja-JP" sz="3200" b="1" dirty="0">
                <a:ea typeface="游ゴシック"/>
              </a:rPr>
              <a:t> section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ea typeface="+mn-lt"/>
                <a:cs typeface="+mn-lt"/>
              </a:rPr>
              <a:t>Participants</a:t>
            </a:r>
            <a:r>
              <a:rPr lang="ja-JP" altLang="en-US" sz="3200">
                <a:ea typeface="+mn-lt"/>
                <a:cs typeface="+mn-lt"/>
              </a:rPr>
              <a:t> should be </a:t>
            </a:r>
            <a:r>
              <a:rPr lang="en-US" altLang="ja-JP" sz="3200" dirty="0">
                <a:ea typeface="+mn-lt"/>
                <a:cs typeface="+mn-lt"/>
              </a:rPr>
              <a:t>required</a:t>
            </a:r>
            <a:r>
              <a:rPr lang="ja-JP" altLang="en-US" sz="3200" dirty="0">
                <a:ea typeface="+mn-lt"/>
                <a:cs typeface="+mn-lt"/>
              </a:rPr>
              <a:t> </a:t>
            </a:r>
            <a:r>
              <a:rPr lang="en-US" altLang="ja-JP" sz="3200" dirty="0">
                <a:ea typeface="+mn-lt"/>
                <a:cs typeface="+mn-lt"/>
              </a:rPr>
              <a:t>to</a:t>
            </a:r>
            <a:r>
              <a:rPr lang="ja-JP" altLang="en-US" sz="3200" dirty="0">
                <a:ea typeface="+mn-lt"/>
                <a:cs typeface="+mn-lt"/>
              </a:rPr>
              <a:t> </a:t>
            </a:r>
            <a:r>
              <a:rPr lang="en-US" altLang="ja-JP" sz="3200" dirty="0">
                <a:ea typeface="+mn-lt"/>
                <a:cs typeface="+mn-lt"/>
              </a:rPr>
              <a:t>make some convenient or practical services, not fix setting value.</a:t>
            </a:r>
            <a:endParaRPr lang="ja-JP" altLang="en-US" sz="3200" dirty="0">
              <a:ea typeface="游ゴシック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ja-JP" sz="3200" dirty="0">
              <a:ea typeface="游ゴシック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Machine Learning section</a:t>
            </a:r>
          </a:p>
          <a:p>
            <a:endParaRPr lang="en-US" altLang="ja-JP" sz="3200" dirty="0">
              <a:ea typeface="游ゴシック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b="1" dirty="0">
                <a:ea typeface="游ゴシック"/>
              </a:rPr>
              <a:t>Security section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ea typeface="游ゴシック"/>
              </a:rPr>
              <a:t>we should prepare contents like a case study(ex. </a:t>
            </a:r>
            <a:r>
              <a:rPr lang="en-US" sz="3200" dirty="0">
                <a:ea typeface="+mn-lt"/>
                <a:cs typeface="+mn-lt"/>
              </a:rPr>
              <a:t>man-in-the-middle attack</a:t>
            </a:r>
            <a:r>
              <a:rPr lang="en-US" altLang="ja-JP" sz="3200" dirty="0">
                <a:ea typeface="游ゴシック"/>
              </a:rPr>
              <a:t>).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5B91A4B-61A8-5366-5EB6-A09088A4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BAF-74A2-4024-B0E0-ED086FCBEBCD}" type="slidenum">
              <a:rPr kumimoji="1" lang="ja-JP" altLang="en-US" smtClean="0"/>
              <a:t>8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118A42-DF13-CCD5-F255-43E03E4BEC60}"/>
              </a:ext>
            </a:extLst>
          </p:cNvPr>
          <p:cNvSpPr txBox="1"/>
          <p:nvPr/>
        </p:nvSpPr>
        <p:spPr>
          <a:xfrm>
            <a:off x="324928" y="5587042"/>
            <a:ext cx="11872822" cy="12147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3600" dirty="0">
                <a:ea typeface="游ゴシック"/>
              </a:rPr>
              <a:t>These contents will make participants </a:t>
            </a:r>
            <a:endParaRPr lang="ja-JP" altLang="en-US" sz="3600" dirty="0">
              <a:ea typeface="游ゴシック"/>
            </a:endParaRPr>
          </a:p>
          <a:p>
            <a:pPr algn="ctr"/>
            <a:r>
              <a:rPr lang="en-US" altLang="ja-JP" sz="3600" dirty="0">
                <a:ea typeface="游ゴシック"/>
              </a:rPr>
              <a:t>be </a:t>
            </a:r>
            <a:r>
              <a:rPr lang="en-US" altLang="ja-JP" sz="3600" b="1" dirty="0">
                <a:solidFill>
                  <a:srgbClr val="FF0000"/>
                </a:solidFill>
                <a:ea typeface="游ゴシック"/>
              </a:rPr>
              <a:t>more motivated</a:t>
            </a:r>
            <a:r>
              <a:rPr lang="en-US" altLang="ja-JP" sz="3600" dirty="0">
                <a:ea typeface="游ゴシック"/>
              </a:rPr>
              <a:t>.</a:t>
            </a:r>
            <a:r>
              <a:rPr lang="ja-JP" sz="3600">
                <a:ea typeface="游ゴシック"/>
              </a:rPr>
              <a:t>​</a:t>
            </a:r>
            <a:endParaRPr lang="ja-JP" altLang="en-US" sz="360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7336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FAB41F-A264-80B9-9076-8C3E3D32F77C}"/>
              </a:ext>
            </a:extLst>
          </p:cNvPr>
          <p:cNvSpPr/>
          <p:nvPr/>
        </p:nvSpPr>
        <p:spPr>
          <a:xfrm>
            <a:off x="0" y="0"/>
            <a:ext cx="1219200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06ABB7-98FD-39E9-26FE-B057431DEB65}"/>
              </a:ext>
            </a:extLst>
          </p:cNvPr>
          <p:cNvSpPr txBox="1"/>
          <p:nvPr/>
        </p:nvSpPr>
        <p:spPr>
          <a:xfrm>
            <a:off x="362605" y="150907"/>
            <a:ext cx="11437225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ea typeface="游ゴシック"/>
              </a:rPr>
              <a:t>Other ideas</a:t>
            </a:r>
            <a:endParaRPr lang="ja-JP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F7D500-783D-C6E4-1732-6A799D9B5D04}"/>
              </a:ext>
            </a:extLst>
          </p:cNvPr>
          <p:cNvSpPr txBox="1"/>
          <p:nvPr/>
        </p:nvSpPr>
        <p:spPr>
          <a:xfrm>
            <a:off x="583324" y="1552168"/>
            <a:ext cx="10133288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>
              <a:ea typeface="游ゴシック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184F89-D950-B435-C596-B8239F7F2C29}"/>
              </a:ext>
            </a:extLst>
          </p:cNvPr>
          <p:cNvSpPr txBox="1"/>
          <p:nvPr/>
        </p:nvSpPr>
        <p:spPr>
          <a:xfrm>
            <a:off x="583324" y="1552168"/>
            <a:ext cx="11398495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 err="1">
                <a:ea typeface="游ゴシック"/>
              </a:rPr>
              <a:t>環境を提供することができます</a:t>
            </a:r>
            <a:endParaRPr lang="en-US" altLang="ja-JP" sz="3200">
              <a:ea typeface="游ゴシック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+mn-lt"/>
                <a:cs typeface="+mn-lt"/>
              </a:rPr>
              <a:t>Hints can be written in Markdown.</a:t>
            </a:r>
            <a:endParaRPr lang="en-US" altLang="ja-JP" sz="3200" dirty="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ea typeface="+mn-lt"/>
                <a:cs typeface="+mn-lt"/>
              </a:rPr>
              <a:t>Enable</a:t>
            </a:r>
            <a:r>
              <a:rPr lang="ja-JP" sz="3200" dirty="0">
                <a:ea typeface="+mn-lt"/>
                <a:cs typeface="+mn-lt"/>
              </a:rPr>
              <a:t> </a:t>
            </a:r>
            <a:r>
              <a:rPr lang="en-US" altLang="ja-JP" sz="3200" dirty="0">
                <a:ea typeface="+mn-lt"/>
                <a:cs typeface="+mn-lt"/>
              </a:rPr>
              <a:t>uploading</a:t>
            </a:r>
            <a:r>
              <a:rPr lang="ja-JP" sz="3200" dirty="0">
                <a:ea typeface="+mn-lt"/>
                <a:cs typeface="+mn-lt"/>
              </a:rPr>
              <a:t> </a:t>
            </a:r>
            <a:r>
              <a:rPr lang="en-US" altLang="ja-JP" sz="3200" dirty="0">
                <a:ea typeface="+mn-lt"/>
                <a:cs typeface="+mn-lt"/>
              </a:rPr>
              <a:t>of</a:t>
            </a:r>
            <a:r>
              <a:rPr lang="ja-JP" sz="3200" dirty="0">
                <a:ea typeface="+mn-lt"/>
                <a:cs typeface="+mn-lt"/>
              </a:rPr>
              <a:t> </a:t>
            </a:r>
            <a:r>
              <a:rPr lang="en-US" altLang="ja-JP" sz="3200" dirty="0">
                <a:ea typeface="+mn-lt"/>
                <a:cs typeface="+mn-lt"/>
              </a:rPr>
              <a:t>lecture</a:t>
            </a:r>
            <a:r>
              <a:rPr lang="ja-JP" sz="3200" dirty="0">
                <a:ea typeface="+mn-lt"/>
                <a:cs typeface="+mn-lt"/>
              </a:rPr>
              <a:t> </a:t>
            </a:r>
            <a:r>
              <a:rPr lang="en-US" altLang="ja-JP" sz="3200" dirty="0">
                <a:ea typeface="+mn-lt"/>
                <a:cs typeface="+mn-lt"/>
              </a:rPr>
              <a:t>videos</a:t>
            </a:r>
            <a:r>
              <a:rPr lang="ja-JP" sz="3200" dirty="0">
                <a:ea typeface="+mn-lt"/>
                <a:cs typeface="+mn-lt"/>
              </a:rPr>
              <a:t> </a:t>
            </a:r>
            <a:r>
              <a:rPr lang="en-US" altLang="ja-JP" sz="3200" dirty="0">
                <a:ea typeface="+mn-lt"/>
                <a:cs typeface="+mn-lt"/>
              </a:rPr>
              <a:t>and</a:t>
            </a:r>
            <a:r>
              <a:rPr lang="ja-JP" sz="3200" dirty="0">
                <a:ea typeface="+mn-lt"/>
                <a:cs typeface="+mn-lt"/>
              </a:rPr>
              <a:t> </a:t>
            </a:r>
            <a:r>
              <a:rPr lang="en-US" altLang="ja-JP" sz="3200" dirty="0">
                <a:ea typeface="+mn-lt"/>
                <a:cs typeface="+mn-lt"/>
              </a:rPr>
              <a:t>class</a:t>
            </a:r>
            <a:r>
              <a:rPr lang="ja-JP" sz="3200" dirty="0">
                <a:ea typeface="+mn-lt"/>
                <a:cs typeface="+mn-lt"/>
              </a:rPr>
              <a:t> </a:t>
            </a:r>
            <a:r>
              <a:rPr lang="en-US" altLang="ja-JP" sz="3200" dirty="0">
                <a:ea typeface="+mn-lt"/>
                <a:cs typeface="+mn-lt"/>
              </a:rPr>
              <a:t>materials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+mn-lt"/>
                <a:cs typeface="+mn-lt"/>
              </a:rPr>
              <a:t>They cannot organize knowledge because there is just a series of single questions.</a:t>
            </a:r>
            <a:endParaRPr lang="en-US" altLang="ja-JP" sz="3200" dirty="0">
              <a:ea typeface="+mn-lt"/>
              <a:cs typeface="+mn-lt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EFC0D7-CDFE-F367-8E49-82C0F14F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BAF-74A2-4024-B0E0-ED086FCBEBCD}" type="slidenum">
              <a:rPr kumimoji="1" lang="ja-JP" altLang="en-US" smtClean="0"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4349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B31B7A4C753AC4D84AEE0CCC24EA1B8" ma:contentTypeVersion="7" ma:contentTypeDescription="新しいドキュメントを作成します。" ma:contentTypeScope="" ma:versionID="3ea2d6e3029333f31582aa18e4980012">
  <xsd:schema xmlns:xsd="http://www.w3.org/2001/XMLSchema" xmlns:xs="http://www.w3.org/2001/XMLSchema" xmlns:p="http://schemas.microsoft.com/office/2006/metadata/properties" xmlns:ns2="00689386-2b7d-4124-8ef9-0806679fe03d" targetNamespace="http://schemas.microsoft.com/office/2006/metadata/properties" ma:root="true" ma:fieldsID="3a8d77a810982ba30a74171f34ce4635" ns2:_="">
    <xsd:import namespace="00689386-2b7d-4124-8ef9-0806679fe0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689386-2b7d-4124-8ef9-0806679fe0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画像タグ" ma:readOnly="false" ma:fieldId="{5cf76f15-5ced-4ddc-b409-7134ff3c332f}" ma:taxonomyMulti="true" ma:sspId="0c972fe4-e735-45cb-ac46-1316184a6c2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0689386-2b7d-4124-8ef9-0806679fe03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D40F4E8-4EC7-4B2E-AE5C-2847702EE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689386-2b7d-4124-8ef9-0806679fe0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C6C2B7-B3FF-4A9C-8610-EA6C6713C9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B7C734-08B6-4A4C-93CA-57CFC5C1C78F}">
  <ds:schemaRefs>
    <ds:schemaRef ds:uri="http://schemas.microsoft.com/office/2006/metadata/properties"/>
    <ds:schemaRef ds:uri="http://schemas.microsoft.com/office/infopath/2007/PartnerControls"/>
    <ds:schemaRef ds:uri="00689386-2b7d-4124-8ef9-0806679fe03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219</Words>
  <Application>Microsoft Office PowerPoint</Application>
  <PresentationFormat>ワイド画面</PresentationFormat>
  <Paragraphs>40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新井 航介</dc:creator>
  <cp:lastModifiedBy>新井 航介</cp:lastModifiedBy>
  <cp:revision>283</cp:revision>
  <dcterms:created xsi:type="dcterms:W3CDTF">2023-02-15T05:41:28Z</dcterms:created>
  <dcterms:modified xsi:type="dcterms:W3CDTF">2023-02-16T01:54:42Z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0x0101004B31B7A4C753AC4D84AEE0CCC24EA1B8</vt:lpwstr>
  </property>
  <property fmtid="{D5CDD505-2E9C-101B-9397-08002B2CF9AE}" pid="3" name="MediaServiceImageTags">
    <vt:lpwstr/>
  </property>
</Properties>
</file>