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9" autoAdjust="0"/>
    <p:restoredTop sz="94660"/>
  </p:normalViewPr>
  <p:slideViewPr>
    <p:cSldViewPr snapToGrid="0">
      <p:cViewPr varScale="1">
        <p:scale>
          <a:sx n="95" d="100"/>
          <a:sy n="95" d="100"/>
        </p:scale>
        <p:origin x="336" y="2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E283A-F447-9C38-E467-FC9700F96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3E06D-AC02-520C-4B4B-286B1B1C0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5518A-B907-78C2-759D-9096C745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0717C-D8CE-2B35-0CB1-F18A6C40D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D3494-440D-A86A-B6E4-26FAD4E3C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947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9522C-1DC9-A39C-BE03-48C82B4CA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9220D3-93EC-3CA2-1270-F5CF2B10B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46575-CD8B-3E70-324F-469D2426C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45A0F-27D8-6275-84ED-B2CB17906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7D9846-C8B6-267E-783B-DE1F4AA4B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146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544CD5-5EEB-0C8B-70B4-C5C6E203EF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CC00F6-9C77-F34C-79C2-DA113FA79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C0F5FF-F951-3399-265D-5823F433F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94A36-7BD7-FB44-6A69-FBA686F0E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04447-2E2B-EA35-82E0-8152D48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3552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925FC-706C-B71E-1CD3-6734C1062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1AD782-7908-3B3E-6F61-F401A1E70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529B21-1F61-F8BA-1E55-FE61C011D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93369-4F42-5559-81EE-5034FAABA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6DE2F3-9022-4291-8CFA-51C1EA3AD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39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1A825-E98F-CD61-DF99-354947304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2070F-F49D-11E6-A167-94AE725858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0B96B-C69D-C21D-A2F9-26D45CDD7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413FF-A7AF-D557-E24C-B92B6B35E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E3061-85A5-2D85-180E-C3BF5CCC8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887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D6077-0C52-3F75-44FB-A24590B5F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4FA77-B414-1138-5676-672C9534A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5CAAB-4D40-54CE-3C26-098B09CD58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ECFF9-7D0F-214E-C555-04C6C418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DD9018-A0A1-03DE-3909-7B02E5D4F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D027D6-E737-AEF7-4837-4CB64FDD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5810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28AF-9209-15AC-AE2B-17FFDA705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48A85-87E5-40BF-3E21-9E5C3AA7BB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A86C5A-AE27-B787-2DE9-95FA51365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FBAE4-1544-9BEB-CA51-419D00B14D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739125-6431-8D1C-078E-5F522B72D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10AC-F3AC-6B80-0345-6F2724996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F873C-D900-5FF5-DEC8-4E8F34CA2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5B854C-BAA0-F5D6-443E-51CC5E64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5915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BC6D5-201E-6185-7C33-B99C4A63E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C1E3-A48A-973E-ED72-0605A228D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F584D8-D334-EAD4-A8AE-B0D36A516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5FE99-0C6A-7273-D697-CA5A44267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5783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C05015-6161-FA84-CF3D-82B794C48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7AD574-72E1-940E-3803-3FF254097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D5DF03-4C23-F721-5422-B5F5916D4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904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1521-04D4-FB1F-2C18-B50BAD784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5A219-D417-FD02-4C3D-93FD5B5802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9D4364-4239-6C05-49A9-4A508367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60540-561A-92C5-C1F6-EA7FBFF71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A7FA68-4A36-084E-1596-C3B9A523E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D8BB08-B74F-3F6A-63D9-184FF0D3C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47041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9B52C-F386-499B-A0BB-152B9C43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F353E2-125F-0182-07C3-AD1771836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B438E-FADA-2405-8124-27C45D946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6CECD9-9B03-6527-786A-0AB0D9AF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7A3D6-1943-11F6-45B8-F897D8706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B83E9B-CCE6-AD93-9A82-79EF3960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7925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D72629-AA25-EA77-D19D-60DBABDDE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3A0959-D0FB-D200-8EDD-846105409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028C6A-7EB6-227C-9DFB-E92C850E0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F5A7A-EAA2-43B9-BAA8-5A31B9CA55FB}" type="datetimeFigureOut">
              <a:rPr kumimoji="1" lang="ja-JP" altLang="en-US" smtClean="0"/>
              <a:t>2025/5/22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A39B2-147A-0808-3A7D-FAB4FBCBB1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AC743-C92E-9CFD-C316-BB3D7367A3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91753-4E41-4647-AD4A-3CAFB44A4F0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7272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E44E53-27C3-DD53-6884-2B0F3EF08274}"/>
              </a:ext>
            </a:extLst>
          </p:cNvPr>
          <p:cNvSpPr/>
          <p:nvPr/>
        </p:nvSpPr>
        <p:spPr>
          <a:xfrm>
            <a:off x="5642161" y="3015503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/>
              <a:t>Saku</a:t>
            </a:r>
          </a:p>
          <a:p>
            <a:pPr algn="ctr"/>
            <a:r>
              <a:rPr lang="en-US" altLang="ja-JP" sz="900" dirty="0"/>
              <a:t>3</a:t>
            </a:r>
          </a:p>
          <a:p>
            <a:pPr algn="ctr"/>
            <a:r>
              <a:rPr kumimoji="1" lang="en-US" altLang="ja-JP" sz="900" dirty="0"/>
              <a:t>Poodle</a:t>
            </a:r>
          </a:p>
          <a:p>
            <a:pPr algn="ctr"/>
            <a:r>
              <a:rPr lang="en-US" altLang="ja-JP" sz="900" dirty="0"/>
              <a:t>M</a:t>
            </a:r>
            <a:r>
              <a:rPr kumimoji="1" lang="en-US" altLang="ja-JP" sz="900" dirty="0"/>
              <a:t>ale</a:t>
            </a:r>
            <a:br>
              <a:rPr kumimoji="1" lang="en-US" altLang="ja-JP" sz="900" dirty="0"/>
            </a:br>
            <a:r>
              <a:rPr lang="en-US" altLang="ja-JP" sz="900" dirty="0"/>
              <a:t>Bl</a:t>
            </a:r>
            <a:r>
              <a:rPr kumimoji="1" lang="en-US" altLang="ja-JP" sz="900" dirty="0"/>
              <a:t>ack</a:t>
            </a:r>
            <a:endParaRPr kumimoji="1" lang="ja-JP" altLang="en-US" sz="9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2ED7D6-520B-4D25-CAA8-302DA8CB4195}"/>
              </a:ext>
            </a:extLst>
          </p:cNvPr>
          <p:cNvSpPr/>
          <p:nvPr/>
        </p:nvSpPr>
        <p:spPr>
          <a:xfrm>
            <a:off x="5353712" y="698092"/>
            <a:ext cx="1484575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Toraji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5</a:t>
            </a:r>
          </a:p>
          <a:p>
            <a:pPr algn="ctr"/>
            <a:r>
              <a:rPr lang="en-US" altLang="ja-JP" sz="900" dirty="0"/>
              <a:t>Toy Manchester Terrier</a:t>
            </a:r>
          </a:p>
          <a:p>
            <a:pPr algn="ctr"/>
            <a:r>
              <a:rPr lang="en-US" altLang="ja-JP" sz="900" dirty="0"/>
              <a:t>M</a:t>
            </a:r>
            <a:r>
              <a:rPr kumimoji="1" lang="en-US" altLang="ja-JP" sz="900" dirty="0"/>
              <a:t>ale</a:t>
            </a:r>
            <a:br>
              <a:rPr kumimoji="1" lang="en-US" altLang="ja-JP" sz="900" dirty="0"/>
            </a:br>
            <a:r>
              <a:rPr lang="en-US" altLang="ja-JP" sz="900" dirty="0"/>
              <a:t>Bl</a:t>
            </a:r>
            <a:r>
              <a:rPr kumimoji="1" lang="en-US" altLang="ja-JP" sz="900" dirty="0"/>
              <a:t>ack</a:t>
            </a:r>
            <a:endParaRPr kumimoji="1" lang="ja-JP" altLang="en-US" sz="9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5F3DA1-DDE6-EFBB-5D7D-C74551D074F2}"/>
              </a:ext>
            </a:extLst>
          </p:cNvPr>
          <p:cNvSpPr/>
          <p:nvPr/>
        </p:nvSpPr>
        <p:spPr>
          <a:xfrm>
            <a:off x="8841783" y="698169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Mocha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1</a:t>
            </a:r>
          </a:p>
          <a:p>
            <a:pPr algn="ctr"/>
            <a:r>
              <a:rPr kumimoji="1" lang="en-US" altLang="ja-JP" sz="900" dirty="0"/>
              <a:t>Poodle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kumimoji="1" lang="en-US" altLang="ja-JP" sz="900" dirty="0"/>
              <a:t>Red</a:t>
            </a:r>
            <a:endParaRPr kumimoji="1" lang="ja-JP" altLang="en-US" sz="9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7F3F251-7A35-B2C6-8866-728CE2567C07}"/>
              </a:ext>
            </a:extLst>
          </p:cNvPr>
          <p:cNvSpPr/>
          <p:nvPr/>
        </p:nvSpPr>
        <p:spPr>
          <a:xfrm>
            <a:off x="10690881" y="1222951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Chiro</a:t>
            </a:r>
          </a:p>
          <a:p>
            <a:pPr algn="ctr"/>
            <a:r>
              <a:rPr lang="en-US" altLang="ja-JP" sz="900" dirty="0"/>
              <a:t>10</a:t>
            </a:r>
          </a:p>
          <a:p>
            <a:pPr algn="ctr"/>
            <a:r>
              <a:rPr kumimoji="1" lang="en-US" altLang="ja-JP" sz="900" dirty="0"/>
              <a:t>Mix-</a:t>
            </a:r>
            <a:r>
              <a:rPr kumimoji="1" lang="en-US" altLang="ja-JP" sz="900" dirty="0" err="1"/>
              <a:t>Marupoo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Male</a:t>
            </a:r>
            <a:br>
              <a:rPr kumimoji="1" lang="en-US" altLang="ja-JP" sz="900" dirty="0"/>
            </a:br>
            <a:r>
              <a:rPr lang="en-US" altLang="ja-JP" sz="900" dirty="0"/>
              <a:t>White</a:t>
            </a:r>
            <a:endParaRPr kumimoji="1" lang="ja-JP" altLang="en-US" sz="9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91C64C2-F53B-ED46-D113-45BC003B993E}"/>
              </a:ext>
            </a:extLst>
          </p:cNvPr>
          <p:cNvCxnSpPr>
            <a:cxnSpLocks/>
          </p:cNvCxnSpPr>
          <p:nvPr/>
        </p:nvCxnSpPr>
        <p:spPr>
          <a:xfrm>
            <a:off x="9760708" y="937085"/>
            <a:ext cx="930173" cy="48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30843EA-880C-48B1-3B08-ED2BD7E8A1CE}"/>
              </a:ext>
            </a:extLst>
          </p:cNvPr>
          <p:cNvCxnSpPr>
            <a:cxnSpLocks/>
            <a:stCxn id="7" idx="1"/>
            <a:endCxn id="6" idx="3"/>
          </p:cNvCxnSpPr>
          <p:nvPr/>
        </p:nvCxnSpPr>
        <p:spPr>
          <a:xfrm flipH="1" flipV="1">
            <a:off x="9749460" y="1111666"/>
            <a:ext cx="941421" cy="5247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1F354DD-980A-FAFC-632F-7151A5696729}"/>
              </a:ext>
            </a:extLst>
          </p:cNvPr>
          <p:cNvSpPr txBox="1"/>
          <p:nvPr/>
        </p:nvSpPr>
        <p:spPr>
          <a:xfrm>
            <a:off x="10012249" y="845293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E8548E-D550-3091-DC2F-E1A2BBD6CC41}"/>
              </a:ext>
            </a:extLst>
          </p:cNvPr>
          <p:cNvSpPr txBox="1"/>
          <p:nvPr/>
        </p:nvSpPr>
        <p:spPr>
          <a:xfrm>
            <a:off x="9939605" y="1483038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301D53-9178-D15F-46C4-C84CFCB9AAE2}"/>
              </a:ext>
            </a:extLst>
          </p:cNvPr>
          <p:cNvSpPr/>
          <p:nvPr/>
        </p:nvSpPr>
        <p:spPr>
          <a:xfrm>
            <a:off x="8862080" y="2511501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900" dirty="0" err="1"/>
              <a:t>Chimame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7</a:t>
            </a:r>
          </a:p>
          <a:p>
            <a:pPr algn="ctr"/>
            <a:r>
              <a:rPr kumimoji="1" lang="en-US" altLang="ja-JP" sz="900" dirty="0"/>
              <a:t>Shiba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lang="en-US" altLang="ja-JP" sz="900" dirty="0"/>
              <a:t>Black</a:t>
            </a:r>
            <a:endParaRPr kumimoji="1" lang="ja-JP" altLang="en-US" sz="9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E1BDEB-75C3-B380-948A-79042F8BC43E}"/>
              </a:ext>
            </a:extLst>
          </p:cNvPr>
          <p:cNvSpPr/>
          <p:nvPr/>
        </p:nvSpPr>
        <p:spPr>
          <a:xfrm>
            <a:off x="10690881" y="3445192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Komame</a:t>
            </a:r>
            <a:endParaRPr lang="en-US" altLang="ja-JP" sz="900" dirty="0"/>
          </a:p>
          <a:p>
            <a:pPr algn="ctr"/>
            <a:r>
              <a:rPr lang="en-US" altLang="ja-JP" sz="900" dirty="0"/>
              <a:t>0</a:t>
            </a:r>
          </a:p>
          <a:p>
            <a:pPr algn="ctr"/>
            <a:r>
              <a:rPr kumimoji="1" lang="en-US" altLang="ja-JP" sz="900" dirty="0"/>
              <a:t>Shiba</a:t>
            </a:r>
          </a:p>
          <a:p>
            <a:pPr algn="ctr"/>
            <a:r>
              <a:rPr lang="en-US" altLang="ja-JP" sz="900" dirty="0"/>
              <a:t>Female</a:t>
            </a:r>
            <a:br>
              <a:rPr kumimoji="1" lang="en-US" altLang="ja-JP" sz="900" dirty="0"/>
            </a:br>
            <a:r>
              <a:rPr kumimoji="1" lang="en-US" altLang="ja-JP" sz="900" dirty="0"/>
              <a:t>Black</a:t>
            </a:r>
            <a:endParaRPr kumimoji="1" lang="ja-JP" altLang="en-US" sz="9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32FE81F-0C9D-7953-2625-F5A2B1E04793}"/>
              </a:ext>
            </a:extLst>
          </p:cNvPr>
          <p:cNvCxnSpPr>
            <a:cxnSpLocks/>
          </p:cNvCxnSpPr>
          <p:nvPr/>
        </p:nvCxnSpPr>
        <p:spPr>
          <a:xfrm>
            <a:off x="9769757" y="2806021"/>
            <a:ext cx="921124" cy="813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738DB5-7346-B47B-45C5-B547876106FF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9769757" y="3092208"/>
            <a:ext cx="921124" cy="7664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BD4E6A21-8F77-05E8-4230-9FDDACE32B52}"/>
              </a:ext>
            </a:extLst>
          </p:cNvPr>
          <p:cNvSpPr txBox="1"/>
          <p:nvPr/>
        </p:nvSpPr>
        <p:spPr>
          <a:xfrm>
            <a:off x="10041595" y="2878285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24322F-255A-F7D1-192E-C128969F54D9}"/>
              </a:ext>
            </a:extLst>
          </p:cNvPr>
          <p:cNvSpPr txBox="1"/>
          <p:nvPr/>
        </p:nvSpPr>
        <p:spPr>
          <a:xfrm>
            <a:off x="9776226" y="3558454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E0C9C5-3208-48A1-9BDD-0A0AE11F4497}"/>
              </a:ext>
            </a:extLst>
          </p:cNvPr>
          <p:cNvSpPr/>
          <p:nvPr/>
        </p:nvSpPr>
        <p:spPr>
          <a:xfrm>
            <a:off x="9688063" y="5277149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Jesse</a:t>
            </a:r>
          </a:p>
          <a:p>
            <a:pPr algn="ctr"/>
            <a:r>
              <a:rPr lang="en-US" altLang="ja-JP" sz="900" dirty="0"/>
              <a:t>0</a:t>
            </a:r>
          </a:p>
          <a:p>
            <a:pPr algn="ctr"/>
            <a:r>
              <a:rPr kumimoji="1" lang="en-US" altLang="ja-JP" sz="900" dirty="0"/>
              <a:t>Spanish Greyhound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kumimoji="1" lang="en-US" altLang="ja-JP" sz="900" dirty="0"/>
              <a:t>Tiger</a:t>
            </a:r>
            <a:endParaRPr kumimoji="1" lang="ja-JP" altLang="en-US" sz="9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304EBB1-E3F3-CC49-03B5-DD549F482F06}"/>
              </a:ext>
            </a:extLst>
          </p:cNvPr>
          <p:cNvSpPr/>
          <p:nvPr/>
        </p:nvSpPr>
        <p:spPr>
          <a:xfrm>
            <a:off x="7042778" y="5263112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Sora</a:t>
            </a:r>
          </a:p>
          <a:p>
            <a:pPr algn="ctr"/>
            <a:r>
              <a:rPr lang="en-US" altLang="ja-JP" sz="900" dirty="0"/>
              <a:t>3</a:t>
            </a:r>
          </a:p>
          <a:p>
            <a:pPr algn="ctr"/>
            <a:r>
              <a:rPr kumimoji="1" lang="en-US" altLang="ja-JP" sz="900" dirty="0"/>
              <a:t>Beagle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lang="en-US" altLang="ja-JP" sz="900" dirty="0"/>
              <a:t>Hound Color</a:t>
            </a:r>
            <a:endParaRPr kumimoji="1" lang="ja-JP" altLang="en-US" sz="9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463D8EF-B21F-8E03-EE1B-FBB701E1BC9B}"/>
              </a:ext>
            </a:extLst>
          </p:cNvPr>
          <p:cNvSpPr/>
          <p:nvPr/>
        </p:nvSpPr>
        <p:spPr>
          <a:xfrm>
            <a:off x="4260095" y="5263112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Suzu</a:t>
            </a:r>
          </a:p>
          <a:p>
            <a:pPr algn="ctr"/>
            <a:r>
              <a:rPr lang="en-US" altLang="ja-JP" sz="900" dirty="0"/>
              <a:t>3</a:t>
            </a:r>
          </a:p>
          <a:p>
            <a:pPr algn="ctr"/>
            <a:r>
              <a:rPr kumimoji="1" lang="en-US" altLang="ja-JP" sz="900" dirty="0"/>
              <a:t>Shiba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kumimoji="1" lang="en-US" altLang="ja-JP" sz="900" dirty="0"/>
              <a:t>Black</a:t>
            </a:r>
            <a:endParaRPr kumimoji="1" lang="ja-JP" altLang="en-US" sz="9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AA9806-1656-DEDF-A472-EE3DDE9DE1AD}"/>
              </a:ext>
            </a:extLst>
          </p:cNvPr>
          <p:cNvSpPr/>
          <p:nvPr/>
        </p:nvSpPr>
        <p:spPr>
          <a:xfrm>
            <a:off x="2414915" y="5256209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Lakshimi</a:t>
            </a:r>
          </a:p>
          <a:p>
            <a:pPr algn="ctr"/>
            <a:r>
              <a:rPr lang="en-US" altLang="ja-JP" sz="900" dirty="0"/>
              <a:t>3</a:t>
            </a:r>
          </a:p>
          <a:p>
            <a:pPr algn="ctr"/>
            <a:r>
              <a:rPr lang="en-US" altLang="ja-JP" sz="900" dirty="0" err="1"/>
              <a:t>Juck</a:t>
            </a:r>
            <a:r>
              <a:rPr lang="en-US" altLang="ja-JP" sz="900" dirty="0"/>
              <a:t> Russel Terrier</a:t>
            </a:r>
            <a:endParaRPr kumimoji="1" lang="en-US" altLang="ja-JP" sz="900" dirty="0"/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lang="en-US" altLang="ja-JP" sz="900" dirty="0"/>
              <a:t>White-brown</a:t>
            </a:r>
            <a:endParaRPr kumimoji="1" lang="ja-JP" altLang="en-US" sz="9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0D2CD4D-2E58-7F65-D08B-08F18DDEF10A}"/>
              </a:ext>
            </a:extLst>
          </p:cNvPr>
          <p:cNvSpPr/>
          <p:nvPr/>
        </p:nvSpPr>
        <p:spPr>
          <a:xfrm>
            <a:off x="644171" y="2862971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Mocha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6</a:t>
            </a:r>
          </a:p>
          <a:p>
            <a:pPr algn="ctr"/>
            <a:r>
              <a:rPr kumimoji="1" lang="en-US" altLang="ja-JP" sz="900" dirty="0"/>
              <a:t>Poodle</a:t>
            </a:r>
          </a:p>
          <a:p>
            <a:pPr algn="ctr"/>
            <a:r>
              <a:rPr kumimoji="1" lang="en-US" altLang="ja-JP" sz="900" dirty="0"/>
              <a:t>Female</a:t>
            </a:r>
            <a:br>
              <a:rPr kumimoji="1" lang="en-US" altLang="ja-JP" sz="900" dirty="0"/>
            </a:br>
            <a:r>
              <a:rPr lang="en-US" altLang="ja-JP" sz="900" dirty="0"/>
              <a:t>Blue</a:t>
            </a:r>
            <a:endParaRPr kumimoji="1" lang="ja-JP" altLang="en-US" sz="9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6FB5B07-01AC-1F4E-1ED0-102A173F9DCD}"/>
              </a:ext>
            </a:extLst>
          </p:cNvPr>
          <p:cNvSpPr/>
          <p:nvPr/>
        </p:nvSpPr>
        <p:spPr>
          <a:xfrm>
            <a:off x="595307" y="4452213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Emma</a:t>
            </a:r>
          </a:p>
          <a:p>
            <a:pPr algn="ctr"/>
            <a:r>
              <a:rPr lang="en-US" altLang="ja-JP" sz="900" dirty="0"/>
              <a:t>6</a:t>
            </a:r>
          </a:p>
          <a:p>
            <a:pPr algn="ctr"/>
            <a:r>
              <a:rPr lang="en-US" altLang="ja-JP" sz="900" dirty="0"/>
              <a:t>Poodle</a:t>
            </a:r>
          </a:p>
          <a:p>
            <a:pPr algn="ctr"/>
            <a:r>
              <a:rPr lang="en-US" altLang="ja-JP" sz="900" dirty="0"/>
              <a:t>Female</a:t>
            </a:r>
            <a:br>
              <a:rPr kumimoji="1" lang="en-US" altLang="ja-JP" sz="900" dirty="0"/>
            </a:br>
            <a:r>
              <a:rPr lang="en-US" altLang="ja-JP" sz="900" dirty="0"/>
              <a:t>White</a:t>
            </a:r>
            <a:endParaRPr kumimoji="1" lang="ja-JP" altLang="en-US" sz="9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6C33B8-03E1-4814-E699-132B0D848F04}"/>
              </a:ext>
            </a:extLst>
          </p:cNvPr>
          <p:cNvCxnSpPr>
            <a:cxnSpLocks/>
          </p:cNvCxnSpPr>
          <p:nvPr/>
        </p:nvCxnSpPr>
        <p:spPr>
          <a:xfrm>
            <a:off x="1244463" y="3689965"/>
            <a:ext cx="0" cy="75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3F04A72-1FC4-143E-8209-B8CE631C1DF4}"/>
              </a:ext>
            </a:extLst>
          </p:cNvPr>
          <p:cNvCxnSpPr>
            <a:cxnSpLocks/>
          </p:cNvCxnSpPr>
          <p:nvPr/>
        </p:nvCxnSpPr>
        <p:spPr>
          <a:xfrm flipV="1">
            <a:off x="893255" y="3689965"/>
            <a:ext cx="0" cy="7597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F2E2F44-B2F9-EB85-8510-F701430F25CE}"/>
              </a:ext>
            </a:extLst>
          </p:cNvPr>
          <p:cNvSpPr txBox="1"/>
          <p:nvPr/>
        </p:nvSpPr>
        <p:spPr>
          <a:xfrm>
            <a:off x="227430" y="3990189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E13DDE0-CB27-0D54-E064-6B8658476000}"/>
              </a:ext>
            </a:extLst>
          </p:cNvPr>
          <p:cNvSpPr txBox="1"/>
          <p:nvPr/>
        </p:nvSpPr>
        <p:spPr>
          <a:xfrm>
            <a:off x="1267603" y="3990189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Siblings</a:t>
            </a:r>
            <a:endParaRPr kumimoji="1" lang="ja-JP" altLang="en-US" sz="9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8E594D9-38CC-FC60-D097-C2BD4ABDD69B}"/>
              </a:ext>
            </a:extLst>
          </p:cNvPr>
          <p:cNvSpPr/>
          <p:nvPr/>
        </p:nvSpPr>
        <p:spPr>
          <a:xfrm>
            <a:off x="1723809" y="1252053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Latte</a:t>
            </a:r>
          </a:p>
          <a:p>
            <a:pPr algn="ctr"/>
            <a:r>
              <a:rPr lang="en-US" altLang="ja-JP" sz="900" dirty="0"/>
              <a:t>7</a:t>
            </a:r>
          </a:p>
          <a:p>
            <a:pPr algn="ctr"/>
            <a:r>
              <a:rPr lang="en-US" altLang="ja-JP" sz="900" dirty="0"/>
              <a:t>Poodle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Ma</a:t>
            </a:r>
            <a:r>
              <a:rPr kumimoji="1" lang="en-US" altLang="ja-JP" sz="900" dirty="0"/>
              <a:t>ale</a:t>
            </a:r>
            <a:br>
              <a:rPr kumimoji="1" lang="en-US" altLang="ja-JP" sz="900" dirty="0"/>
            </a:br>
            <a:r>
              <a:rPr lang="en-US" altLang="ja-JP" sz="900" dirty="0"/>
              <a:t>Red</a:t>
            </a:r>
            <a:endParaRPr kumimoji="1" lang="ja-JP" altLang="en-US" sz="9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110CB7F-4522-A0C3-5835-C60245F5AEB2}"/>
              </a:ext>
            </a:extLst>
          </p:cNvPr>
          <p:cNvSpPr/>
          <p:nvPr/>
        </p:nvSpPr>
        <p:spPr>
          <a:xfrm>
            <a:off x="3348214" y="662628"/>
            <a:ext cx="907677" cy="8269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900" dirty="0"/>
              <a:t>Rack</a:t>
            </a:r>
          </a:p>
          <a:p>
            <a:pPr algn="ctr"/>
            <a:r>
              <a:rPr lang="en-US" altLang="ja-JP" sz="900" dirty="0"/>
              <a:t>8</a:t>
            </a:r>
          </a:p>
          <a:p>
            <a:pPr algn="ctr"/>
            <a:r>
              <a:rPr lang="en-US" altLang="ja-JP" sz="900" dirty="0"/>
              <a:t>Papillon</a:t>
            </a:r>
            <a:endParaRPr kumimoji="1" lang="en-US" altLang="ja-JP" sz="900" dirty="0"/>
          </a:p>
          <a:p>
            <a:pPr algn="ctr"/>
            <a:r>
              <a:rPr lang="en-US" altLang="ja-JP" sz="900" dirty="0"/>
              <a:t>Male</a:t>
            </a:r>
            <a:br>
              <a:rPr kumimoji="1" lang="en-US" altLang="ja-JP" sz="900" dirty="0"/>
            </a:br>
            <a:r>
              <a:rPr kumimoji="1" lang="en-US" altLang="ja-JP" sz="900" dirty="0"/>
              <a:t>Black-White</a:t>
            </a:r>
            <a:endParaRPr kumimoji="1" lang="ja-JP" altLang="en-US" sz="900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3A6826B-CD3C-EFB3-263A-D238A72A4B6F}"/>
              </a:ext>
            </a:extLst>
          </p:cNvPr>
          <p:cNvCxnSpPr>
            <a:cxnSpLocks/>
          </p:cNvCxnSpPr>
          <p:nvPr/>
        </p:nvCxnSpPr>
        <p:spPr>
          <a:xfrm>
            <a:off x="6312259" y="1525086"/>
            <a:ext cx="0" cy="1490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C3C844-A429-2955-3A74-2F9A054FC5C2}"/>
              </a:ext>
            </a:extLst>
          </p:cNvPr>
          <p:cNvCxnSpPr>
            <a:cxnSpLocks/>
          </p:cNvCxnSpPr>
          <p:nvPr/>
        </p:nvCxnSpPr>
        <p:spPr>
          <a:xfrm flipV="1">
            <a:off x="5879491" y="1525086"/>
            <a:ext cx="0" cy="14904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74D6305-F476-3CCF-9C53-BA6577198D4D}"/>
              </a:ext>
            </a:extLst>
          </p:cNvPr>
          <p:cNvSpPr txBox="1"/>
          <p:nvPr/>
        </p:nvSpPr>
        <p:spPr>
          <a:xfrm>
            <a:off x="5167772" y="2257348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Respect</a:t>
            </a:r>
            <a:endParaRPr kumimoji="1" lang="ja-JP" altLang="en-US" sz="9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DB8367A-9ECE-E27F-3217-FFEDDA9F9045}"/>
              </a:ext>
            </a:extLst>
          </p:cNvPr>
          <p:cNvSpPr txBox="1"/>
          <p:nvPr/>
        </p:nvSpPr>
        <p:spPr>
          <a:xfrm>
            <a:off x="7424620" y="1456543"/>
            <a:ext cx="6561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900" dirty="0"/>
              <a:t>Friend</a:t>
            </a:r>
            <a:endParaRPr kumimoji="1" lang="ja-JP" altLang="en-US" sz="900" dirty="0"/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263558B-0016-61B8-5A1A-6CEF3BC31A40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 flipV="1">
            <a:off x="6549838" y="1111666"/>
            <a:ext cx="2291945" cy="23173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D05767DC-86F3-4BAC-9116-4A81F9ACCEDC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 flipV="1">
            <a:off x="6549838" y="1636448"/>
            <a:ext cx="4141043" cy="17925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04AE960-2C8D-74D7-AA8A-CABA6598D720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 flipV="1">
            <a:off x="6549838" y="2924998"/>
            <a:ext cx="2312242" cy="504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3BEDAC20-B4C4-18E3-0FCD-7E3FE3BC629B}"/>
              </a:ext>
            </a:extLst>
          </p:cNvPr>
          <p:cNvCxnSpPr>
            <a:cxnSpLocks/>
            <a:stCxn id="4" idx="3"/>
            <a:endCxn id="17" idx="1"/>
          </p:cNvCxnSpPr>
          <p:nvPr/>
        </p:nvCxnSpPr>
        <p:spPr>
          <a:xfrm>
            <a:off x="6549838" y="3429000"/>
            <a:ext cx="4141043" cy="4296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A4A3C7D4-4217-AE8C-6380-4644C86AA3AA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6644979" y="3519505"/>
            <a:ext cx="3496923" cy="17576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5A245DD-E6E7-D2E2-1573-1CED6903D62F}"/>
              </a:ext>
            </a:extLst>
          </p:cNvPr>
          <p:cNvCxnSpPr>
            <a:cxnSpLocks/>
            <a:stCxn id="4" idx="2"/>
            <a:endCxn id="23" idx="0"/>
          </p:cNvCxnSpPr>
          <p:nvPr/>
        </p:nvCxnSpPr>
        <p:spPr>
          <a:xfrm>
            <a:off x="6096000" y="3842497"/>
            <a:ext cx="1400617" cy="142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36599B83-78F7-6AC0-832D-2E050EE0AABC}"/>
              </a:ext>
            </a:extLst>
          </p:cNvPr>
          <p:cNvCxnSpPr>
            <a:cxnSpLocks/>
            <a:stCxn id="4" idx="2"/>
            <a:endCxn id="24" idx="0"/>
          </p:cNvCxnSpPr>
          <p:nvPr/>
        </p:nvCxnSpPr>
        <p:spPr>
          <a:xfrm flipH="1">
            <a:off x="4713934" y="3842497"/>
            <a:ext cx="1382066" cy="1420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4B0DADB3-ADBD-DC1A-C608-7AA299EAFC45}"/>
              </a:ext>
            </a:extLst>
          </p:cNvPr>
          <p:cNvCxnSpPr>
            <a:cxnSpLocks/>
            <a:stCxn id="4" idx="1"/>
            <a:endCxn id="25" idx="0"/>
          </p:cNvCxnSpPr>
          <p:nvPr/>
        </p:nvCxnSpPr>
        <p:spPr>
          <a:xfrm flipH="1">
            <a:off x="2868754" y="3429000"/>
            <a:ext cx="2773407" cy="18272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D06FBAA5-A980-3D4A-6008-600E9D4E293E}"/>
              </a:ext>
            </a:extLst>
          </p:cNvPr>
          <p:cNvCxnSpPr>
            <a:cxnSpLocks/>
            <a:stCxn id="4" idx="1"/>
            <a:endCxn id="30" idx="3"/>
          </p:cNvCxnSpPr>
          <p:nvPr/>
        </p:nvCxnSpPr>
        <p:spPr>
          <a:xfrm flipH="1">
            <a:off x="1502984" y="3429000"/>
            <a:ext cx="4139177" cy="14367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1F2A7291-485C-9078-03D0-68F4C9F9EBDE}"/>
              </a:ext>
            </a:extLst>
          </p:cNvPr>
          <p:cNvCxnSpPr>
            <a:cxnSpLocks/>
            <a:stCxn id="4" idx="1"/>
            <a:endCxn id="29" idx="3"/>
          </p:cNvCxnSpPr>
          <p:nvPr/>
        </p:nvCxnSpPr>
        <p:spPr>
          <a:xfrm flipH="1" flipV="1">
            <a:off x="1551848" y="3276468"/>
            <a:ext cx="4090313" cy="1525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5950053-F36D-3C61-E6DB-0D2DC9AA4264}"/>
              </a:ext>
            </a:extLst>
          </p:cNvPr>
          <p:cNvCxnSpPr>
            <a:cxnSpLocks/>
            <a:stCxn id="4" idx="1"/>
            <a:endCxn id="39" idx="2"/>
          </p:cNvCxnSpPr>
          <p:nvPr/>
        </p:nvCxnSpPr>
        <p:spPr>
          <a:xfrm flipH="1" flipV="1">
            <a:off x="2177648" y="2079047"/>
            <a:ext cx="3464513" cy="13499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C1EE9F84-E216-86BB-39E1-4746DB71B5BC}"/>
              </a:ext>
            </a:extLst>
          </p:cNvPr>
          <p:cNvCxnSpPr>
            <a:cxnSpLocks/>
            <a:stCxn id="4" idx="1"/>
            <a:endCxn id="40" idx="2"/>
          </p:cNvCxnSpPr>
          <p:nvPr/>
        </p:nvCxnSpPr>
        <p:spPr>
          <a:xfrm flipH="1" flipV="1">
            <a:off x="3802053" y="1489622"/>
            <a:ext cx="1840108" cy="1939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7989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98</Words>
  <Application>Microsoft Office PowerPoint</Application>
  <PresentationFormat>Widescreen</PresentationFormat>
  <Paragraphs>64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Miho Yamamoto (AZURE)</dc:creator>
  <cp:lastModifiedBy>Miho Yamamoto (AZURE)</cp:lastModifiedBy>
  <cp:revision>1</cp:revision>
  <dcterms:created xsi:type="dcterms:W3CDTF">2025-05-22T05:09:45Z</dcterms:created>
  <dcterms:modified xsi:type="dcterms:W3CDTF">2025-05-22T05:34:46Z</dcterms:modified>
</cp:coreProperties>
</file>