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3903-41C2-4777-B971-C3EE44F36CFB}" type="datetimeFigureOut">
              <a:rPr kumimoji="1" lang="ja-JP" altLang="en-US" smtClean="0"/>
              <a:pPr/>
              <a:t>2013/9/4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DB5A-FA5D-4501-8DEE-2A63826202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475656" y="476672"/>
            <a:ext cx="606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流れ場の解析の仕方について</a:t>
            </a:r>
            <a:endParaRPr kumimoji="1" lang="ja-JP" altLang="en-US" sz="3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3568" y="2348880"/>
            <a:ext cx="7968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０．いくつかの設定をチェック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・　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のスケールが変更されていないことを確認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（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Set Scale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で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Click to remove scale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をクリック）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・　座標が反転していないかチェック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（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Set Measurements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の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Invert Y coordinates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が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　チェックされていないことを確認する）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27584" y="332656"/>
            <a:ext cx="859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</a:t>
            </a:r>
            <a:r>
              <a:rPr lang="en-US" altLang="ja-JP" sz="2400" dirty="0" smtClean="0"/>
              <a:t>. </a:t>
            </a:r>
            <a:r>
              <a:rPr kumimoji="1" lang="ja-JP" altLang="en-US" sz="2400" dirty="0" smtClean="0"/>
              <a:t>インターレースを解除</a:t>
            </a:r>
            <a:r>
              <a:rPr kumimoji="1" lang="ja-JP" altLang="en-US" sz="2400" dirty="0" smtClean="0"/>
              <a:t>する</a:t>
            </a:r>
            <a:r>
              <a:rPr lang="ja-JP" altLang="en-US" sz="2400" dirty="0" smtClean="0"/>
              <a:t>（インターレースがなしなら問題ない）</a:t>
            </a:r>
            <a:endParaRPr kumimoji="1" lang="ja-JP" alt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80728"/>
            <a:ext cx="50405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356992"/>
            <a:ext cx="50405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矢印 7"/>
          <p:cNvSpPr/>
          <p:nvPr/>
        </p:nvSpPr>
        <p:spPr>
          <a:xfrm>
            <a:off x="4211960" y="2564904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5013176"/>
            <a:ext cx="7670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インターレース：　動画を滑らかに見せるために、フレーム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間のインターバルの</a:t>
            </a:r>
            <a:r>
              <a:rPr lang="en-US" altLang="ja-JP" sz="2400" dirty="0" smtClean="0"/>
              <a:t>1/2</a:t>
            </a:r>
            <a:r>
              <a:rPr lang="ja-JP" altLang="en-US" sz="2400" dirty="0" smtClean="0"/>
              <a:t>時点の静止画を一列おきに入れた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動画。元の静止画は、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列おきに粒子の位置がずれている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のがわかる。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27584" y="62068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やり方：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3608" y="1340768"/>
            <a:ext cx="736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添付の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Deinterlace_.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Image J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が入っているフォルダ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</a:rPr>
              <a:t>の中に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ある「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PlugIn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」フォルダにコピーして、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を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起動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しなおす。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608" y="2804735"/>
            <a:ext cx="694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動画を開いて、その後、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PlugIn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の中にある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Deinterlace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を選択　→　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even field only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を選択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43608" y="4182179"/>
            <a:ext cx="601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３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．粒子を認識しやすくするための処理をする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75656" y="5262299"/>
            <a:ext cx="6563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メジアンフィルターをかけたものでバックグランドを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引くなど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1484784"/>
            <a:ext cx="3632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２．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グレイスケール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にする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8-bit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43608" y="44705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４．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粒子を認識させる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052736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Threshold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1628800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目的とする粒子が認識されるように閾値を調整する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608" y="2391271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５．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粒子を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追跡する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2924944"/>
            <a:ext cx="67361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MTrack3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は自作のプラグイン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添付のものを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が入っているフォルダ内の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フォルダに入れる（すでに入っていればよい）</a:t>
            </a:r>
            <a:endParaRPr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粒子サイズなどのオプションは適当に調整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サイズ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~30</a:t>
            </a:r>
            <a:r>
              <a:rPr lang="ja-JP" altLang="en-US" sz="2400" dirty="0" err="1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Max Velocity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ja-JP" altLang="en-US" sz="2400" dirty="0" err="1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Minimun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Track Length 20</a:t>
            </a: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など。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Save Results File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にチェック。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99592" y="836712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・　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のプログラム「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analysis.c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」を同じフォルダに入れて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実行。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（プログラムは適当にパラメータを修正しなければ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いけない：次ページ参照）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・　生成されたファイルを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・　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gnuplot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なら、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  a  = 10</a:t>
            </a: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などとして、エンターキーを押した後、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plot "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trackresults.txt-vel.txt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" u 1:2:($3*a):($5*a) w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で描画。これは、平均の流れ場。（最大速度を見たい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ときは）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plot "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trackresults.txt-vel.txt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" u 1:2:($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*a):($8*a) w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249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899592" y="692696"/>
            <a:ext cx="525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プログラム（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Analysis.c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）の修正すべき点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4005064"/>
            <a:ext cx="7576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・解析する画像のサイズが変わった時には、そのサイズを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XMIN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などに入れる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4983559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・表示したいベクトルの数について、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XMESH</a:t>
            </a:r>
            <a:r>
              <a:rPr kumimoji="1" lang="ja-JP" altLang="en-US" sz="2400" dirty="0" err="1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ja-JP" sz="2400" dirty="0" err="1" smtClean="0">
                <a:latin typeface="Times New Roman" pitchFamily="18" charset="0"/>
                <a:cs typeface="Times New Roman" pitchFamily="18" charset="0"/>
              </a:rPr>
              <a:t>YMESH</a:t>
            </a:r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に記入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5589240"/>
            <a:ext cx="786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・平均を取るデータの数や、速度を計算する最小のデータ数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についても変更することができる。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195</Words>
  <Application>Microsoft Office PowerPoint</Application>
  <PresentationFormat>画面に合わせる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Hiroyuki Kitahata</dc:creator>
  <cp:lastModifiedBy>Hiroyuki Kitahata</cp:lastModifiedBy>
  <cp:revision>14</cp:revision>
  <dcterms:created xsi:type="dcterms:W3CDTF">2013-08-20T02:23:46Z</dcterms:created>
  <dcterms:modified xsi:type="dcterms:W3CDTF">2013-09-04T08:46:52Z</dcterms:modified>
</cp:coreProperties>
</file>