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29CE4D75-035D-437A-AC7C-E83657723F13}">
          <p14:sldIdLst>
            <p14:sldId id="256"/>
          </p14:sldIdLst>
        </p14:section>
        <p14:section name="タイトルなしのセクション" id="{FD223557-096A-4811-B92A-85E956BB13B0}">
          <p14:sldIdLst>
            <p14:sldId id="257"/>
          </p14:sldIdLst>
        </p14:section>
        <p14:section name="タイトルなしのセクション" id="{C8B5DED3-BAE0-4AD5-8EB0-251836BA0E9A}">
          <p14:sldIdLst>
            <p14:sldId id="258"/>
          </p14:sldIdLst>
        </p14:section>
        <p14:section name="タイトルなしのセクション" id="{FF52B19F-24BD-4462-B9CA-18100E4C91E8}">
          <p14:sldIdLst>
            <p14:sldId id="259"/>
          </p14:sldIdLst>
        </p14:section>
        <p14:section name="タイトルなしのセクション" id="{0F67D025-CA56-4C72-8DE9-ADFC1611B8FA}">
          <p14:sldIdLst>
            <p14:sldId id="260"/>
          </p14:sldIdLst>
        </p14:section>
        <p14:section name="タイトルなしのセクション" id="{6806AC1E-CAEA-495B-9ABA-410A264A2D20}">
          <p14:sldIdLst>
            <p14:sldId id="261"/>
            <p14:sldId id="262"/>
          </p14:sldIdLst>
        </p14:section>
        <p14:section name="タイトルなしのセクション" id="{BDDC7AD4-2C20-4137-8EB9-D9D884A13868}">
          <p14:sldIdLst>
            <p14:sldId id="263"/>
            <p14:sldId id="264"/>
          </p14:sldIdLst>
        </p14:section>
        <p14:section name="タイトルなしのセクション" id="{9443FF8A-0511-4FCC-9CFA-A335D531156D}">
          <p14:sldIdLst>
            <p14:sldId id="265"/>
            <p14:sldId id="266"/>
          </p14:sldIdLst>
        </p14:section>
        <p14:section name="タイトルなしのセクション" id="{6A47DDF8-6766-4CD2-A708-1081CF443047}">
          <p14:sldIdLst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1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418E-6A59-4AB9-95D9-2B505D7D1FFE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F882-7033-43A7-AF14-3C46A6F91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53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418E-6A59-4AB9-95D9-2B505D7D1FFE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F882-7033-43A7-AF14-3C46A6F91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16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418E-6A59-4AB9-95D9-2B505D7D1FFE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F882-7033-43A7-AF14-3C46A6F91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61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418E-6A59-4AB9-95D9-2B505D7D1FFE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F882-7033-43A7-AF14-3C46A6F91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11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418E-6A59-4AB9-95D9-2B505D7D1FFE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F882-7033-43A7-AF14-3C46A6F91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66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418E-6A59-4AB9-95D9-2B505D7D1FFE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F882-7033-43A7-AF14-3C46A6F91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38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418E-6A59-4AB9-95D9-2B505D7D1FFE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F882-7033-43A7-AF14-3C46A6F91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52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418E-6A59-4AB9-95D9-2B505D7D1FFE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F882-7033-43A7-AF14-3C46A6F91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322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418E-6A59-4AB9-95D9-2B505D7D1FFE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F882-7033-43A7-AF14-3C46A6F91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82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418E-6A59-4AB9-95D9-2B505D7D1FFE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F882-7033-43A7-AF14-3C46A6F91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89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418E-6A59-4AB9-95D9-2B505D7D1FFE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F882-7033-43A7-AF14-3C46A6F91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18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B418E-6A59-4AB9-95D9-2B505D7D1FFE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CF882-7033-43A7-AF14-3C46A6F91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48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8" y="1861706"/>
            <a:ext cx="6658904" cy="618258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9548" y="337931"/>
            <a:ext cx="6658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■次の</a:t>
            </a:r>
            <a:r>
              <a:rPr kumimoji="1" lang="en-US" altLang="ja-JP" dirty="0" smtClean="0"/>
              <a:t>HTML</a:t>
            </a:r>
            <a:r>
              <a:rPr kumimoji="1" lang="ja-JP" altLang="en-US" dirty="0" smtClean="0"/>
              <a:t>ファイルを入力し、ハードコピーを添付し提出しなさい。ただし、入力ミスなどがないこと。ソースコードが正しいことは検証している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9548" y="0"/>
            <a:ext cx="360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課題</a:t>
            </a:r>
            <a:r>
              <a:rPr lang="ja-JP" altLang="en-US" dirty="0" smtClean="0"/>
              <a:t>１　</a:t>
            </a:r>
            <a:r>
              <a:rPr lang="en-US" altLang="ja-JP" dirty="0" smtClean="0"/>
              <a:t>index1.html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4245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69" y="566125"/>
            <a:ext cx="6535062" cy="8773749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99548" y="0"/>
            <a:ext cx="388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課題８　</a:t>
            </a:r>
            <a:r>
              <a:rPr kumimoji="1" lang="en-US" altLang="ja-JP" dirty="0" smtClean="0"/>
              <a:t>index8.html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7833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59" y="1347284"/>
            <a:ext cx="6144482" cy="72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55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2" y="832862"/>
            <a:ext cx="6706536" cy="8240275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99548" y="0"/>
            <a:ext cx="5283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課題９　</a:t>
            </a:r>
            <a:r>
              <a:rPr kumimoji="1" lang="en-US" altLang="ja-JP" dirty="0" smtClean="0"/>
              <a:t>index9.html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7019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98" y="1082707"/>
            <a:ext cx="7078063" cy="64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1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16" y="1690232"/>
            <a:ext cx="6573167" cy="6525536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99548" y="0"/>
            <a:ext cx="377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課題</a:t>
            </a:r>
            <a:r>
              <a:rPr lang="ja-JP" altLang="en-US" dirty="0" smtClean="0"/>
              <a:t>２　</a:t>
            </a:r>
            <a:r>
              <a:rPr lang="en-US" altLang="ja-JP" dirty="0" smtClean="0"/>
              <a:t>index2.html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4024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4" y="1190100"/>
            <a:ext cx="6639852" cy="752580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99548" y="0"/>
            <a:ext cx="409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課題</a:t>
            </a:r>
            <a:r>
              <a:rPr lang="ja-JP" altLang="en-US" dirty="0" smtClean="0"/>
              <a:t>３　</a:t>
            </a:r>
            <a:r>
              <a:rPr lang="en-US" altLang="ja-JP" dirty="0" smtClean="0"/>
              <a:t>index3.html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090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63" y="1061494"/>
            <a:ext cx="6611273" cy="7783011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99548" y="0"/>
            <a:ext cx="44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課題</a:t>
            </a:r>
            <a:r>
              <a:rPr lang="ja-JP" altLang="en-US" dirty="0" smtClean="0"/>
              <a:t>４　</a:t>
            </a:r>
            <a:r>
              <a:rPr lang="en-US" altLang="ja-JP" dirty="0" smtClean="0"/>
              <a:t>index4.html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54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21" y="813810"/>
            <a:ext cx="6496957" cy="827838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99548" y="0"/>
            <a:ext cx="411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課題５　</a:t>
            </a:r>
            <a:r>
              <a:rPr kumimoji="1" lang="en-US" altLang="ja-JP" dirty="0" smtClean="0"/>
              <a:t>index5.html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149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69" y="547072"/>
            <a:ext cx="6535062" cy="8811855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99548" y="0"/>
            <a:ext cx="411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課題</a:t>
            </a:r>
            <a:r>
              <a:rPr kumimoji="1" lang="en-US" altLang="ja-JP" dirty="0" smtClean="0"/>
              <a:t>6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index6.html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125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45" y="231307"/>
            <a:ext cx="5839640" cy="5706271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934278" y="7136296"/>
            <a:ext cx="4830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わかっていると思いますが、このページは前の続きです。このページだけ別のファイルを作成しないように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903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07" y="363976"/>
            <a:ext cx="5620534" cy="6554115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99548" y="0"/>
            <a:ext cx="433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課題７　</a:t>
            </a:r>
            <a:r>
              <a:rPr kumimoji="1" lang="en-US" altLang="ja-JP" dirty="0" smtClean="0"/>
              <a:t>index7.html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592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2" y="1456837"/>
            <a:ext cx="6735115" cy="6992326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17443" y="536713"/>
            <a:ext cx="5824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このページも前のページとセットです！！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4858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87</Words>
  <Application>Microsoft Office PowerPoint</Application>
  <PresentationFormat>A4 210 x 297 mm</PresentationFormat>
  <Paragraphs>12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コンピュータ教育学院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植田吉祥</dc:creator>
  <cp:lastModifiedBy>植田吉祥</cp:lastModifiedBy>
  <cp:revision>3</cp:revision>
  <dcterms:created xsi:type="dcterms:W3CDTF">2022-02-17T15:53:54Z</dcterms:created>
  <dcterms:modified xsi:type="dcterms:W3CDTF">2022-02-20T16:00:20Z</dcterms:modified>
</cp:coreProperties>
</file>