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9CE4D75-035D-437A-AC7C-E83657723F13}">
          <p14:sldIdLst/>
        </p14:section>
        <p14:section name="タイトルなしのセクション" id="{FD223557-096A-4811-B92A-85E956BB13B0}">
          <p14:sldIdLst/>
        </p14:section>
        <p14:section name="タイトルなしのセクション" id="{C8B5DED3-BAE0-4AD5-8EB0-251836BA0E9A}">
          <p14:sldIdLst/>
        </p14:section>
        <p14:section name="タイトルなしのセクション" id="{FF52B19F-24BD-4462-B9CA-18100E4C91E8}">
          <p14:sldIdLst/>
        </p14:section>
        <p14:section name="タイトルなしのセクション" id="{0F67D025-CA56-4C72-8DE9-ADFC1611B8FA}">
          <p14:sldIdLst/>
        </p14:section>
        <p14:section name="タイトルなしのセクション" id="{6806AC1E-CAEA-495B-9ABA-410A264A2D20}">
          <p14:sldIdLst/>
        </p14:section>
        <p14:section name="タイトルなしのセクション" id="{BDDC7AD4-2C20-4137-8EB9-D9D884A13868}">
          <p14:sldIdLst/>
        </p14:section>
        <p14:section name="タイトルなしのセクション" id="{9443FF8A-0511-4FCC-9CFA-A335D531156D}">
          <p14:sldIdLst/>
        </p14:section>
        <p14:section name="タイトルなしのセクション" id="{6A47DDF8-6766-4CD2-A708-1081CF443047}">
          <p14:sldIdLst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53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16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11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6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38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52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2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82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89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418E-6A59-4AB9-95D9-2B505D7D1FFE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18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B418E-6A59-4AB9-95D9-2B505D7D1FFE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F882-7033-43A7-AF14-3C46A6F91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48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878" y="218661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課題１０　</a:t>
            </a:r>
            <a:r>
              <a:rPr kumimoji="1" lang="en-US" altLang="ja-JP" dirty="0" smtClean="0"/>
              <a:t>index10.html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問題１　次の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を作成しなさい。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94" y="1141991"/>
            <a:ext cx="5581254" cy="11789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2" y="2703443"/>
            <a:ext cx="4998442" cy="61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6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60" y="493725"/>
            <a:ext cx="5868219" cy="77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67806"/>
          <a:stretch/>
        </p:blipFill>
        <p:spPr>
          <a:xfrm>
            <a:off x="193986" y="438473"/>
            <a:ext cx="6430272" cy="233085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t="18993"/>
          <a:stretch/>
        </p:blipFill>
        <p:spPr>
          <a:xfrm>
            <a:off x="193986" y="2886891"/>
            <a:ext cx="6578142" cy="66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7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10703" y="402108"/>
            <a:ext cx="6133788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問題２　リストについて次の書式を設定しなさい</a:t>
            </a:r>
            <a:endParaRPr kumimoji="1"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箇条書きの接頭語をなしに設定しなさい</a:t>
            </a:r>
            <a:endParaRPr kumimoji="1"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文字のサイズ</a:t>
            </a:r>
            <a:r>
              <a:rPr lang="ja-JP" altLang="en-US" dirty="0" smtClean="0"/>
              <a:t>は</a:t>
            </a:r>
            <a:r>
              <a:rPr lang="en-US" altLang="ja-JP" dirty="0" smtClean="0"/>
              <a:t>15pt</a:t>
            </a:r>
            <a:r>
              <a:rPr lang="ja-JP" altLang="en-US" dirty="0" smtClean="0"/>
              <a:t>に設定しなさい</a:t>
            </a:r>
            <a:endParaRPr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テキスト</a:t>
            </a:r>
            <a:r>
              <a:rPr kumimoji="1" lang="ja-JP" altLang="en-US" dirty="0" smtClean="0"/>
              <a:t>の</a:t>
            </a:r>
            <a:r>
              <a:rPr lang="ja-JP" altLang="en-US" dirty="0"/>
              <a:t>修飾</a:t>
            </a:r>
            <a:r>
              <a:rPr lang="ja-JP" altLang="en-US" dirty="0" smtClean="0"/>
              <a:t>は非表示に設定しなさい</a:t>
            </a:r>
            <a:endParaRPr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背景色は、</a:t>
            </a:r>
            <a:r>
              <a:rPr kumimoji="1" lang="en-US" altLang="ja-JP" dirty="0" smtClean="0"/>
              <a:t>--</a:t>
            </a:r>
            <a:r>
              <a:rPr kumimoji="1" lang="en-US" altLang="ja-JP" dirty="0" err="1" smtClean="0"/>
              <a:t>baseColor</a:t>
            </a:r>
            <a:r>
              <a:rPr kumimoji="1" lang="ja-JP" altLang="en-US" dirty="0" smtClean="0"/>
              <a:t>を設定しなさい</a:t>
            </a:r>
            <a:endParaRPr kumimoji="1"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リストのサイズは横幅を</a:t>
            </a:r>
            <a:r>
              <a:rPr kumimoji="1" lang="en-US" altLang="ja-JP" dirty="0" smtClean="0"/>
              <a:t>150px</a:t>
            </a:r>
            <a:r>
              <a:rPr kumimoji="1" lang="ja-JP" altLang="en-US" dirty="0" smtClean="0"/>
              <a:t>に設定しなさい。</a:t>
            </a:r>
            <a:endParaRPr kumimoji="1" lang="en-US" altLang="ja-JP" dirty="0" smtClean="0"/>
          </a:p>
          <a:p>
            <a:r>
              <a:rPr lang="ja-JP" altLang="en-US" dirty="0" smtClean="0"/>
              <a:t>問題３　リストの</a:t>
            </a:r>
            <a:r>
              <a:rPr lang="en-US" altLang="ja-JP" dirty="0" smtClean="0"/>
              <a:t>&lt;LI&gt;</a:t>
            </a:r>
            <a:r>
              <a:rPr lang="ja-JP" altLang="en-US" dirty="0" smtClean="0"/>
              <a:t>タグを次のように設定しなさい</a:t>
            </a:r>
            <a:endParaRPr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枠線：赤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枠線の色：</a:t>
            </a:r>
            <a:r>
              <a:rPr lang="en-US" altLang="ja-JP" dirty="0" smtClean="0"/>
              <a:t> </a:t>
            </a:r>
            <a:r>
              <a:rPr lang="en-US" altLang="ja-JP" dirty="0"/>
              <a:t>--</a:t>
            </a:r>
            <a:r>
              <a:rPr lang="en-US" altLang="ja-JP" dirty="0" err="1" smtClean="0"/>
              <a:t>hevyBaseColor</a:t>
            </a:r>
            <a:endParaRPr lang="en-US" altLang="ja-JP" dirty="0" err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枠線の種類：実線</a:t>
            </a:r>
            <a:endParaRPr lang="en-US" altLang="ja-JP" dirty="0" smtClean="0"/>
          </a:p>
          <a:p>
            <a:r>
              <a:rPr kumimoji="1" lang="ja-JP" altLang="en-US" dirty="0" smtClean="0"/>
              <a:t>問題４　次の図のように位置を調整しなさい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問題５　</a:t>
            </a:r>
            <a:r>
              <a:rPr kumimoji="1" lang="en-US" altLang="ja-JP" dirty="0" err="1" smtClean="0"/>
              <a:t>nav</a:t>
            </a:r>
            <a:r>
              <a:rPr kumimoji="1" lang="ja-JP" altLang="en-US" dirty="0" smtClean="0"/>
              <a:t>タグの中の</a:t>
            </a:r>
            <a:r>
              <a:rPr lang="en-US" altLang="ja-JP" dirty="0"/>
              <a:t>&lt;A&gt;</a:t>
            </a:r>
            <a:r>
              <a:rPr kumimoji="1" lang="ja-JP" altLang="en-US" dirty="0" smtClean="0"/>
              <a:t>タグの下線が表示されないようにしなさい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問題６</a:t>
            </a:r>
            <a:r>
              <a:rPr lang="ja-JP" altLang="en-US" dirty="0"/>
              <a:t>　ハンバーガーメニューの左に表示されるサブメニューを全て非表示に設定しなさい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問題７　</a:t>
            </a:r>
            <a:r>
              <a:rPr kumimoji="1" lang="en-US" altLang="ja-JP" dirty="0" smtClean="0"/>
              <a:t>jQuery</a:t>
            </a:r>
            <a:r>
              <a:rPr kumimoji="1" lang="ja-JP" altLang="en-US" dirty="0" smtClean="0"/>
              <a:t>ライブラリを使用できるようにしなさい。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問題８　</a:t>
            </a:r>
            <a:r>
              <a:rPr kumimoji="1" lang="en-US" altLang="ja-JP" dirty="0" smtClean="0"/>
              <a:t>jQuery</a:t>
            </a:r>
            <a:r>
              <a:rPr kumimoji="1" lang="ja-JP" altLang="en-US" dirty="0" smtClean="0"/>
              <a:t>を使用し、ハンバーガーメニューがクリックされたときに、「</a:t>
            </a:r>
            <a:r>
              <a:rPr kumimoji="1" lang="en-US" altLang="ja-JP" dirty="0" smtClean="0"/>
              <a:t>.sub-menu</a:t>
            </a:r>
            <a:r>
              <a:rPr kumimoji="1" lang="ja-JP" altLang="en-US" smtClean="0"/>
              <a:t>」を表示・非表示するプログラムを作成しなさい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04" y="3474339"/>
            <a:ext cx="5663387" cy="117987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59" y="6320506"/>
            <a:ext cx="5066032" cy="11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7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77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4</Words>
  <Application>Microsoft Office PowerPoint</Application>
  <PresentationFormat>A4 210 x 297 mm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コンピュータ教育学院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植田吉祥</dc:creator>
  <cp:lastModifiedBy>植田吉祥</cp:lastModifiedBy>
  <cp:revision>6</cp:revision>
  <dcterms:created xsi:type="dcterms:W3CDTF">2022-02-17T15:53:54Z</dcterms:created>
  <dcterms:modified xsi:type="dcterms:W3CDTF">2022-02-22T16:05:36Z</dcterms:modified>
</cp:coreProperties>
</file>