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04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5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6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6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30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43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6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81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40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53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14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1C240-ACA1-4F43-A0A6-89131F09A18B}" type="datetimeFigureOut">
              <a:rPr kumimoji="1" lang="ja-JP" altLang="en-US" smtClean="0"/>
              <a:t>2022/2/23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FFE5-F787-4FB0-8F91-FC1D3E6E5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56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6" y="599441"/>
            <a:ext cx="4010585" cy="331516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08841" y="1004552"/>
            <a:ext cx="475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赤い下線が出て</a:t>
            </a:r>
            <a:r>
              <a:rPr lang="ja-JP" altLang="en-US" dirty="0" smtClean="0"/>
              <a:t>います。</a:t>
            </a:r>
            <a:endParaRPr lang="en-US" altLang="ja-JP" dirty="0" smtClean="0"/>
          </a:p>
          <a:p>
            <a:r>
              <a:rPr kumimoji="1" lang="ja-JP" altLang="en-US" dirty="0"/>
              <a:t>この付近でミススペルがあるという</a:t>
            </a:r>
            <a:r>
              <a:rPr kumimoji="1" lang="ja-JP" altLang="en-US" dirty="0" smtClean="0"/>
              <a:t>こと。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探し出して修正しましょう。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757" y="3033547"/>
            <a:ext cx="5229955" cy="331516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894749" y="2257022"/>
            <a:ext cx="392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２月２２日の授業で行った部分です。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２２日の授業を参考</a:t>
            </a:r>
            <a:r>
              <a:rPr lang="ja-JP" altLang="en-US" dirty="0" smtClean="0"/>
              <a:t>に、指示に従って製作してください。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8602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コンピュータ教育学院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植田吉祥</dc:creator>
  <cp:lastModifiedBy>植田吉祥</cp:lastModifiedBy>
  <cp:revision>1</cp:revision>
  <dcterms:created xsi:type="dcterms:W3CDTF">2022-02-23T07:15:26Z</dcterms:created>
  <dcterms:modified xsi:type="dcterms:W3CDTF">2022-02-23T07:16:27Z</dcterms:modified>
</cp:coreProperties>
</file>