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9CE4D75-035D-437A-AC7C-E83657723F13}">
          <p14:sldIdLst>
            <p14:sldId id="256"/>
          </p14:sldIdLst>
        </p14:section>
        <p14:section name="タイトルなしのセクション" id="{FD223557-096A-4811-B92A-85E956BB13B0}">
          <p14:sldIdLst>
            <p14:sldId id="257"/>
          </p14:sldIdLst>
        </p14:section>
        <p14:section name="タイトルなしのセクション" id="{C8B5DED3-BAE0-4AD5-8EB0-251836BA0E9A}">
          <p14:sldIdLst>
            <p14:sldId id="258"/>
          </p14:sldIdLst>
        </p14:section>
        <p14:section name="タイトルなしのセクション" id="{FF52B19F-24BD-4462-B9CA-18100E4C91E8}">
          <p14:sldIdLst>
            <p14:sldId id="259"/>
          </p14:sldIdLst>
        </p14:section>
        <p14:section name="タイトルなしのセクション" id="{0F67D025-CA56-4C72-8DE9-ADFC1611B8FA}">
          <p14:sldIdLst>
            <p14:sldId id="260"/>
          </p14:sldIdLst>
        </p14:section>
        <p14:section name="タイトルなしのセクション" id="{6806AC1E-CAEA-495B-9ABA-410A264A2D20}">
          <p14:sldIdLst>
            <p14:sldId id="261"/>
            <p14:sldId id="262"/>
          </p14:sldIdLst>
        </p14:section>
        <p14:section name="タイトルなしのセクション" id="{BDDC7AD4-2C20-4137-8EB9-D9D884A13868}">
          <p14:sldIdLst>
            <p14:sldId id="263"/>
            <p14:sldId id="264"/>
          </p14:sldIdLst>
        </p14:section>
        <p14:section name="タイトルなしのセクション" id="{9443FF8A-0511-4FCC-9CFA-A335D531156D}">
          <p14:sldIdLst>
            <p14:sldId id="265"/>
            <p14:sldId id="266"/>
          </p14:sldIdLst>
        </p14:section>
        <p14:section name="タイトルなしのセクション" id="{6A47DDF8-6766-4CD2-A708-1081CF443047}">
          <p14:sldIdLst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4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53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16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11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6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38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52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2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82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89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18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418E-6A59-4AB9-95D9-2B505D7D1FFE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48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8" y="1861706"/>
            <a:ext cx="6658904" cy="61825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9548" y="337931"/>
            <a:ext cx="6658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■次の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ファイルを入力し、ハードコピーを添付し提出しなさい。ただし、入力ミスなどがないこと。ソースコードが正しいことは検証している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24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9" y="566125"/>
            <a:ext cx="6535062" cy="87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3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9" y="1347284"/>
            <a:ext cx="6144482" cy="72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5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2" y="832862"/>
            <a:ext cx="6706536" cy="82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1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8" y="1082707"/>
            <a:ext cx="7078063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6" y="1690232"/>
            <a:ext cx="6573167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2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4" y="1190100"/>
            <a:ext cx="6639852" cy="75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3" y="1061494"/>
            <a:ext cx="6611273" cy="77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1" y="813810"/>
            <a:ext cx="6496957" cy="8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9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9" y="547072"/>
            <a:ext cx="6535062" cy="88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5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5" y="231307"/>
            <a:ext cx="5839640" cy="570627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34278" y="7136296"/>
            <a:ext cx="4830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わかっていると思いますが、このページは前の続きです。このページだけ別のファイルを作成しないように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0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7" y="363976"/>
            <a:ext cx="5620534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2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" y="1456837"/>
            <a:ext cx="6735115" cy="699232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17443" y="536713"/>
            <a:ext cx="582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このページも前のページとセットです！！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485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69</Words>
  <Application>Microsoft Office PowerPoint</Application>
  <PresentationFormat>A4 210 x 297 mm</PresentationFormat>
  <Paragraphs>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コンピュータ教育学院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植田吉祥</dc:creator>
  <cp:lastModifiedBy>植田吉祥</cp:lastModifiedBy>
  <cp:revision>2</cp:revision>
  <dcterms:created xsi:type="dcterms:W3CDTF">2022-02-17T15:53:54Z</dcterms:created>
  <dcterms:modified xsi:type="dcterms:W3CDTF">2022-02-17T16:04:10Z</dcterms:modified>
</cp:coreProperties>
</file>